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handoutMasterIdLst>
    <p:handoutMasterId r:id="rId18"/>
  </p:handoutMasterIdLst>
  <p:sldIdLst>
    <p:sldId id="286" r:id="rId5"/>
    <p:sldId id="290" r:id="rId6"/>
    <p:sldId id="329" r:id="rId7"/>
    <p:sldId id="320" r:id="rId8"/>
    <p:sldId id="321" r:id="rId9"/>
    <p:sldId id="322" r:id="rId10"/>
    <p:sldId id="323" r:id="rId11"/>
    <p:sldId id="324" r:id="rId12"/>
    <p:sldId id="325" r:id="rId13"/>
    <p:sldId id="326" r:id="rId14"/>
    <p:sldId id="327" r:id="rId15"/>
    <p:sldId id="32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347"/>
    <a:srgbClr val="243053"/>
    <a:srgbClr val="262E54"/>
    <a:srgbClr val="6A002E"/>
    <a:srgbClr val="77002A"/>
    <a:srgbClr val="EB0D2E"/>
    <a:srgbClr val="892763"/>
    <a:srgbClr val="1C0045"/>
    <a:srgbClr val="7C2A54"/>
    <a:srgbClr val="120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0A5DD8-15D8-47AC-AC6E-8D0C63F2D705}" v="659" dt="2025-02-02T19:21:08.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10" autoAdjust="0"/>
  </p:normalViewPr>
  <p:slideViewPr>
    <p:cSldViewPr snapToGrid="0">
      <p:cViewPr>
        <p:scale>
          <a:sx n="40" d="100"/>
          <a:sy n="40" d="100"/>
        </p:scale>
        <p:origin x="2040" y="5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mee Williams" userId="66cc32b0-5404-4df1-bf4b-faa5fd914486" providerId="ADAL" clId="{BB0A5DD8-15D8-47AC-AC6E-8D0C63F2D705}"/>
    <pc:docChg chg="undo custSel addSld delSld modSld">
      <pc:chgData name="Aimee Williams" userId="66cc32b0-5404-4df1-bf4b-faa5fd914486" providerId="ADAL" clId="{BB0A5DD8-15D8-47AC-AC6E-8D0C63F2D705}" dt="2025-02-02T19:21:14.150" v="1438" actId="1076"/>
      <pc:docMkLst>
        <pc:docMk/>
      </pc:docMkLst>
      <pc:sldChg chg="addSp modSp add del mod setBg">
        <pc:chgData name="Aimee Williams" userId="66cc32b0-5404-4df1-bf4b-faa5fd914486" providerId="ADAL" clId="{BB0A5DD8-15D8-47AC-AC6E-8D0C63F2D705}" dt="2025-02-02T19:19:46.823" v="1419" actId="404"/>
        <pc:sldMkLst>
          <pc:docMk/>
          <pc:sldMk cId="871543918" sldId="286"/>
        </pc:sldMkLst>
        <pc:spChg chg="mod">
          <ac:chgData name="Aimee Williams" userId="66cc32b0-5404-4df1-bf4b-faa5fd914486" providerId="ADAL" clId="{BB0A5DD8-15D8-47AC-AC6E-8D0C63F2D705}" dt="2025-02-02T19:19:46.823" v="1419" actId="404"/>
          <ac:spMkLst>
            <pc:docMk/>
            <pc:sldMk cId="871543918" sldId="286"/>
            <ac:spMk id="9" creationId="{DB06E746-704E-1F40-9600-8EBD3C54A1E8}"/>
          </ac:spMkLst>
        </pc:spChg>
        <pc:graphicFrameChg chg="add mod">
          <ac:chgData name="Aimee Williams" userId="66cc32b0-5404-4df1-bf4b-faa5fd914486" providerId="ADAL" clId="{BB0A5DD8-15D8-47AC-AC6E-8D0C63F2D705}" dt="2025-02-02T19:19:24.739" v="1407"/>
          <ac:graphicFrameMkLst>
            <pc:docMk/>
            <pc:sldMk cId="871543918" sldId="286"/>
            <ac:graphicFrameMk id="2" creationId="{86CF53D8-4F24-DA2A-E0AA-FE10A628F8CB}"/>
          </ac:graphicFrameMkLst>
        </pc:graphicFrameChg>
        <pc:graphicFrameChg chg="add mod">
          <ac:chgData name="Aimee Williams" userId="66cc32b0-5404-4df1-bf4b-faa5fd914486" providerId="ADAL" clId="{BB0A5DD8-15D8-47AC-AC6E-8D0C63F2D705}" dt="2025-02-02T19:19:28.705" v="1408"/>
          <ac:graphicFrameMkLst>
            <pc:docMk/>
            <pc:sldMk cId="871543918" sldId="286"/>
            <ac:graphicFrameMk id="4" creationId="{173B66FF-846A-6475-AE86-4780780C4735}"/>
          </ac:graphicFrameMkLst>
        </pc:graphicFrameChg>
      </pc:sldChg>
      <pc:sldChg chg="addSp delSp modSp add mod modAnim modNotesTx">
        <pc:chgData name="Aimee Williams" userId="66cc32b0-5404-4df1-bf4b-faa5fd914486" providerId="ADAL" clId="{BB0A5DD8-15D8-47AC-AC6E-8D0C63F2D705}" dt="2025-02-02T19:09:21.582" v="1378" actId="404"/>
        <pc:sldMkLst>
          <pc:docMk/>
          <pc:sldMk cId="1213778416" sldId="290"/>
        </pc:sldMkLst>
        <pc:spChg chg="add mod">
          <ac:chgData name="Aimee Williams" userId="66cc32b0-5404-4df1-bf4b-faa5fd914486" providerId="ADAL" clId="{BB0A5DD8-15D8-47AC-AC6E-8D0C63F2D705}" dt="2025-02-02T19:09:16.480" v="1376" actId="403"/>
          <ac:spMkLst>
            <pc:docMk/>
            <pc:sldMk cId="1213778416" sldId="290"/>
            <ac:spMk id="3" creationId="{0E0ADB87-001B-5F9F-0C0B-DAB3D4C65EBE}"/>
          </ac:spMkLst>
        </pc:spChg>
        <pc:spChg chg="mod">
          <ac:chgData name="Aimee Williams" userId="66cc32b0-5404-4df1-bf4b-faa5fd914486" providerId="ADAL" clId="{BB0A5DD8-15D8-47AC-AC6E-8D0C63F2D705}" dt="2025-02-02T19:09:21.582" v="1378" actId="404"/>
          <ac:spMkLst>
            <pc:docMk/>
            <pc:sldMk cId="1213778416" sldId="290"/>
            <ac:spMk id="4" creationId="{ED7B4538-44D4-A727-294F-02E0DC7D0B10}"/>
          </ac:spMkLst>
        </pc:spChg>
        <pc:spChg chg="del">
          <ac:chgData name="Aimee Williams" userId="66cc32b0-5404-4df1-bf4b-faa5fd914486" providerId="ADAL" clId="{BB0A5DD8-15D8-47AC-AC6E-8D0C63F2D705}" dt="2025-02-02T17:08:23.526" v="160" actId="478"/>
          <ac:spMkLst>
            <pc:docMk/>
            <pc:sldMk cId="1213778416" sldId="290"/>
            <ac:spMk id="12" creationId="{287D58CC-5C31-AEB9-06D2-8E4FEE9015D9}"/>
          </ac:spMkLst>
        </pc:spChg>
        <pc:picChg chg="add del mod">
          <ac:chgData name="Aimee Williams" userId="66cc32b0-5404-4df1-bf4b-faa5fd914486" providerId="ADAL" clId="{BB0A5DD8-15D8-47AC-AC6E-8D0C63F2D705}" dt="2025-02-02T18:59:58.799" v="1292" actId="478"/>
          <ac:picMkLst>
            <pc:docMk/>
            <pc:sldMk cId="1213778416" sldId="290"/>
            <ac:picMk id="2" creationId="{D98F178A-E093-B3CD-997F-E647B424027F}"/>
          </ac:picMkLst>
        </pc:picChg>
        <pc:picChg chg="add del mod">
          <ac:chgData name="Aimee Williams" userId="66cc32b0-5404-4df1-bf4b-faa5fd914486" providerId="ADAL" clId="{BB0A5DD8-15D8-47AC-AC6E-8D0C63F2D705}" dt="2025-02-02T19:08:56.730" v="1369" actId="478"/>
          <ac:picMkLst>
            <pc:docMk/>
            <pc:sldMk cId="1213778416" sldId="290"/>
            <ac:picMk id="5" creationId="{2CEC2269-1DFB-12D2-E1D8-8C772478A732}"/>
          </ac:picMkLst>
        </pc:picChg>
        <pc:picChg chg="add mod">
          <ac:chgData name="Aimee Williams" userId="66cc32b0-5404-4df1-bf4b-faa5fd914486" providerId="ADAL" clId="{BB0A5DD8-15D8-47AC-AC6E-8D0C63F2D705}" dt="2025-02-02T19:09:03.754" v="1373"/>
          <ac:picMkLst>
            <pc:docMk/>
            <pc:sldMk cId="1213778416" sldId="290"/>
            <ac:picMk id="8194" creationId="{56A478EF-DFB0-0FD2-F5DC-585BF6793DBE}"/>
          </ac:picMkLst>
        </pc:picChg>
        <pc:picChg chg="del">
          <ac:chgData name="Aimee Williams" userId="66cc32b0-5404-4df1-bf4b-faa5fd914486" providerId="ADAL" clId="{BB0A5DD8-15D8-47AC-AC6E-8D0C63F2D705}" dt="2025-02-02T18:59:54.299" v="1289" actId="478"/>
          <ac:picMkLst>
            <pc:docMk/>
            <pc:sldMk cId="1213778416" sldId="290"/>
            <ac:picMk id="16386" creationId="{AA58A93E-536A-1F69-8E69-735764685C72}"/>
          </ac:picMkLst>
        </pc:picChg>
      </pc:sldChg>
      <pc:sldChg chg="addSp delSp modSp del">
        <pc:chgData name="Aimee Williams" userId="66cc32b0-5404-4df1-bf4b-faa5fd914486" providerId="ADAL" clId="{BB0A5DD8-15D8-47AC-AC6E-8D0C63F2D705}" dt="2025-02-02T19:13:19.979" v="1405" actId="47"/>
        <pc:sldMkLst>
          <pc:docMk/>
          <pc:sldMk cId="3216573661" sldId="318"/>
        </pc:sldMkLst>
        <pc:spChg chg="add">
          <ac:chgData name="Aimee Williams" userId="66cc32b0-5404-4df1-bf4b-faa5fd914486" providerId="ADAL" clId="{BB0A5DD8-15D8-47AC-AC6E-8D0C63F2D705}" dt="2025-02-02T19:12:27.581" v="1403"/>
          <ac:spMkLst>
            <pc:docMk/>
            <pc:sldMk cId="3216573661" sldId="318"/>
            <ac:spMk id="2" creationId="{6426C29B-C6C1-90F1-A93D-1305921C4C55}"/>
          </ac:spMkLst>
        </pc:spChg>
        <pc:spChg chg="del">
          <ac:chgData name="Aimee Williams" userId="66cc32b0-5404-4df1-bf4b-faa5fd914486" providerId="ADAL" clId="{BB0A5DD8-15D8-47AC-AC6E-8D0C63F2D705}" dt="2025-02-02T16:43:45.615" v="0" actId="478"/>
          <ac:spMkLst>
            <pc:docMk/>
            <pc:sldMk cId="3216573661" sldId="318"/>
            <ac:spMk id="2" creationId="{AC4CA7E5-2196-F277-CE6B-B392B11A12E0}"/>
          </ac:spMkLst>
        </pc:spChg>
        <pc:spChg chg="add mod">
          <ac:chgData name="Aimee Williams" userId="66cc32b0-5404-4df1-bf4b-faa5fd914486" providerId="ADAL" clId="{BB0A5DD8-15D8-47AC-AC6E-8D0C63F2D705}" dt="2025-02-02T16:43:45.615" v="0" actId="478"/>
          <ac:spMkLst>
            <pc:docMk/>
            <pc:sldMk cId="3216573661" sldId="318"/>
            <ac:spMk id="3" creationId="{134738CC-1102-5B8B-D0E5-37ADFAED7EDC}"/>
          </ac:spMkLst>
        </pc:spChg>
        <pc:spChg chg="add mod">
          <ac:chgData name="Aimee Williams" userId="66cc32b0-5404-4df1-bf4b-faa5fd914486" providerId="ADAL" clId="{BB0A5DD8-15D8-47AC-AC6E-8D0C63F2D705}" dt="2025-02-02T16:43:45.615" v="0" actId="478"/>
          <ac:spMkLst>
            <pc:docMk/>
            <pc:sldMk cId="3216573661" sldId="318"/>
            <ac:spMk id="4" creationId="{E3CB1D8C-AD9C-92AF-70DA-F825637014C1}"/>
          </ac:spMkLst>
        </pc:spChg>
        <pc:graphicFrameChg chg="del">
          <ac:chgData name="Aimee Williams" userId="66cc32b0-5404-4df1-bf4b-faa5fd914486" providerId="ADAL" clId="{BB0A5DD8-15D8-47AC-AC6E-8D0C63F2D705}" dt="2025-02-02T16:43:45.615" v="0" actId="478"/>
          <ac:graphicFrameMkLst>
            <pc:docMk/>
            <pc:sldMk cId="3216573661" sldId="318"/>
            <ac:graphicFrameMk id="6" creationId="{0F30CC78-E27C-1B0C-A98B-0CCFE0F26AD5}"/>
          </ac:graphicFrameMkLst>
        </pc:graphicFrameChg>
        <pc:picChg chg="del">
          <ac:chgData name="Aimee Williams" userId="66cc32b0-5404-4df1-bf4b-faa5fd914486" providerId="ADAL" clId="{BB0A5DD8-15D8-47AC-AC6E-8D0C63F2D705}" dt="2025-02-02T16:43:45.615" v="0" actId="478"/>
          <ac:picMkLst>
            <pc:docMk/>
            <pc:sldMk cId="3216573661" sldId="318"/>
            <ac:picMk id="1026" creationId="{136F3F1B-5CC2-1F17-7D93-90CCFEA16F89}"/>
          </ac:picMkLst>
        </pc:picChg>
        <pc:picChg chg="add">
          <ac:chgData name="Aimee Williams" userId="66cc32b0-5404-4df1-bf4b-faa5fd914486" providerId="ADAL" clId="{BB0A5DD8-15D8-47AC-AC6E-8D0C63F2D705}" dt="2025-02-02T16:58:25.522" v="150"/>
          <ac:picMkLst>
            <pc:docMk/>
            <pc:sldMk cId="3216573661" sldId="318"/>
            <ac:picMk id="2050" creationId="{9FD32565-3085-1F9D-9A92-606E43662229}"/>
          </ac:picMkLst>
        </pc:picChg>
      </pc:sldChg>
      <pc:sldChg chg="add del">
        <pc:chgData name="Aimee Williams" userId="66cc32b0-5404-4df1-bf4b-faa5fd914486" providerId="ADAL" clId="{BB0A5DD8-15D8-47AC-AC6E-8D0C63F2D705}" dt="2025-02-02T16:52:12.841" v="25" actId="47"/>
        <pc:sldMkLst>
          <pc:docMk/>
          <pc:sldMk cId="3315414835" sldId="319"/>
        </pc:sldMkLst>
      </pc:sldChg>
      <pc:sldChg chg="addSp delSp modSp add mod modAnim modNotesTx">
        <pc:chgData name="Aimee Williams" userId="66cc32b0-5404-4df1-bf4b-faa5fd914486" providerId="ADAL" clId="{BB0A5DD8-15D8-47AC-AC6E-8D0C63F2D705}" dt="2025-02-02T18:36:56.373" v="1256" actId="20577"/>
        <pc:sldMkLst>
          <pc:docMk/>
          <pc:sldMk cId="3311070206" sldId="320"/>
        </pc:sldMkLst>
        <pc:spChg chg="add mod">
          <ac:chgData name="Aimee Williams" userId="66cc32b0-5404-4df1-bf4b-faa5fd914486" providerId="ADAL" clId="{BB0A5DD8-15D8-47AC-AC6E-8D0C63F2D705}" dt="2025-02-02T16:55:27.725" v="112"/>
          <ac:spMkLst>
            <pc:docMk/>
            <pc:sldMk cId="3311070206" sldId="320"/>
            <ac:spMk id="2" creationId="{037935E0-0FA4-3540-E820-F65F70594768}"/>
          </ac:spMkLst>
        </pc:spChg>
        <pc:spChg chg="mod">
          <ac:chgData name="Aimee Williams" userId="66cc32b0-5404-4df1-bf4b-faa5fd914486" providerId="ADAL" clId="{BB0A5DD8-15D8-47AC-AC6E-8D0C63F2D705}" dt="2025-02-02T17:25:51.641" v="713" actId="1076"/>
          <ac:spMkLst>
            <pc:docMk/>
            <pc:sldMk cId="3311070206" sldId="320"/>
            <ac:spMk id="3" creationId="{5E2C0783-02D4-A62E-06FF-DA76C61EC3A8}"/>
          </ac:spMkLst>
        </pc:spChg>
        <pc:spChg chg="del">
          <ac:chgData name="Aimee Williams" userId="66cc32b0-5404-4df1-bf4b-faa5fd914486" providerId="ADAL" clId="{BB0A5DD8-15D8-47AC-AC6E-8D0C63F2D705}" dt="2025-02-02T16:45:44.722" v="12" actId="478"/>
          <ac:spMkLst>
            <pc:docMk/>
            <pc:sldMk cId="3311070206" sldId="320"/>
            <ac:spMk id="4" creationId="{09990A15-B2A3-AF75-3707-746184610A0F}"/>
          </ac:spMkLst>
        </pc:spChg>
        <pc:spChg chg="add mod">
          <ac:chgData name="Aimee Williams" userId="66cc32b0-5404-4df1-bf4b-faa5fd914486" providerId="ADAL" clId="{BB0A5DD8-15D8-47AC-AC6E-8D0C63F2D705}" dt="2025-02-02T16:55:29.892" v="113"/>
          <ac:spMkLst>
            <pc:docMk/>
            <pc:sldMk cId="3311070206" sldId="320"/>
            <ac:spMk id="4" creationId="{50F651C0-4A58-E8C2-7289-C30AC90C6A2F}"/>
          </ac:spMkLst>
        </pc:spChg>
        <pc:picChg chg="add">
          <ac:chgData name="Aimee Williams" userId="66cc32b0-5404-4df1-bf4b-faa5fd914486" providerId="ADAL" clId="{BB0A5DD8-15D8-47AC-AC6E-8D0C63F2D705}" dt="2025-02-02T16:58:52.271" v="154"/>
          <ac:picMkLst>
            <pc:docMk/>
            <pc:sldMk cId="3311070206" sldId="320"/>
            <ac:picMk id="5" creationId="{2839B8E9-D120-CEB2-A0F9-FEBD9FFDD398}"/>
          </ac:picMkLst>
        </pc:picChg>
        <pc:picChg chg="add mod">
          <ac:chgData name="Aimee Williams" userId="66cc32b0-5404-4df1-bf4b-faa5fd914486" providerId="ADAL" clId="{BB0A5DD8-15D8-47AC-AC6E-8D0C63F2D705}" dt="2025-02-02T16:57:02.670" v="144" actId="1076"/>
          <ac:picMkLst>
            <pc:docMk/>
            <pc:sldMk cId="3311070206" sldId="320"/>
            <ac:picMk id="1026" creationId="{FC25316D-0ADD-801D-08FA-04EED1AF2BF7}"/>
          </ac:picMkLst>
        </pc:picChg>
        <pc:picChg chg="add">
          <ac:chgData name="Aimee Williams" userId="66cc32b0-5404-4df1-bf4b-faa5fd914486" providerId="ADAL" clId="{BB0A5DD8-15D8-47AC-AC6E-8D0C63F2D705}" dt="2025-02-02T16:57:41.933" v="146"/>
          <ac:picMkLst>
            <pc:docMk/>
            <pc:sldMk cId="3311070206" sldId="320"/>
            <ac:picMk id="1028" creationId="{44FA1249-8A1B-23E1-9B52-E9D64A635C96}"/>
          </ac:picMkLst>
        </pc:picChg>
        <pc:picChg chg="add mod">
          <ac:chgData name="Aimee Williams" userId="66cc32b0-5404-4df1-bf4b-faa5fd914486" providerId="ADAL" clId="{BB0A5DD8-15D8-47AC-AC6E-8D0C63F2D705}" dt="2025-02-02T16:58:00.164" v="149" actId="14861"/>
          <ac:picMkLst>
            <pc:docMk/>
            <pc:sldMk cId="3311070206" sldId="320"/>
            <ac:picMk id="1030" creationId="{62B4582C-A6CE-B893-C33D-BE5CE25653E4}"/>
          </ac:picMkLst>
        </pc:picChg>
        <pc:picChg chg="add mod">
          <ac:chgData name="Aimee Williams" userId="66cc32b0-5404-4df1-bf4b-faa5fd914486" providerId="ADAL" clId="{BB0A5DD8-15D8-47AC-AC6E-8D0C63F2D705}" dt="2025-02-02T16:56:10.874" v="133" actId="14861"/>
          <ac:picMkLst>
            <pc:docMk/>
            <pc:sldMk cId="3311070206" sldId="320"/>
            <ac:picMk id="2050" creationId="{3AB6A0E6-059B-8CB4-F1D4-FCE79ECE5059}"/>
          </ac:picMkLst>
        </pc:picChg>
        <pc:picChg chg="add del mod">
          <ac:chgData name="Aimee Williams" userId="66cc32b0-5404-4df1-bf4b-faa5fd914486" providerId="ADAL" clId="{BB0A5DD8-15D8-47AC-AC6E-8D0C63F2D705}" dt="2025-02-02T16:45:02.011" v="9" actId="478"/>
          <ac:picMkLst>
            <pc:docMk/>
            <pc:sldMk cId="3311070206" sldId="320"/>
            <ac:picMk id="2052" creationId="{01635969-6F71-6C5F-0823-972E28D3157B}"/>
          </ac:picMkLst>
        </pc:picChg>
        <pc:picChg chg="add mod">
          <ac:chgData name="Aimee Williams" userId="66cc32b0-5404-4df1-bf4b-faa5fd914486" providerId="ADAL" clId="{BB0A5DD8-15D8-47AC-AC6E-8D0C63F2D705}" dt="2025-02-02T17:08:47.332" v="165" actId="1076"/>
          <ac:picMkLst>
            <pc:docMk/>
            <pc:sldMk cId="3311070206" sldId="320"/>
            <ac:picMk id="2054" creationId="{268A6A41-15E3-C0A8-4BC5-9DBAF08D9EFC}"/>
          </ac:picMkLst>
        </pc:picChg>
        <pc:picChg chg="add del mod">
          <ac:chgData name="Aimee Williams" userId="66cc32b0-5404-4df1-bf4b-faa5fd914486" providerId="ADAL" clId="{BB0A5DD8-15D8-47AC-AC6E-8D0C63F2D705}" dt="2025-02-02T16:57:41.162" v="145" actId="478"/>
          <ac:picMkLst>
            <pc:docMk/>
            <pc:sldMk cId="3311070206" sldId="320"/>
            <ac:picMk id="2056" creationId="{1F15A149-B884-26A7-1BD0-B4AB16464C72}"/>
          </ac:picMkLst>
        </pc:picChg>
        <pc:picChg chg="add mod">
          <ac:chgData name="Aimee Williams" userId="66cc32b0-5404-4df1-bf4b-faa5fd914486" providerId="ADAL" clId="{BB0A5DD8-15D8-47AC-AC6E-8D0C63F2D705}" dt="2025-02-02T16:56:20.457" v="135" actId="14861"/>
          <ac:picMkLst>
            <pc:docMk/>
            <pc:sldMk cId="3311070206" sldId="320"/>
            <ac:picMk id="2058" creationId="{78C976F6-52C4-26AC-4361-D6129E350338}"/>
          </ac:picMkLst>
        </pc:picChg>
      </pc:sldChg>
      <pc:sldChg chg="addSp delSp modSp new mod modAnim">
        <pc:chgData name="Aimee Williams" userId="66cc32b0-5404-4df1-bf4b-faa5fd914486" providerId="ADAL" clId="{BB0A5DD8-15D8-47AC-AC6E-8D0C63F2D705}" dt="2025-02-02T17:07:59.744" v="159"/>
        <pc:sldMkLst>
          <pc:docMk/>
          <pc:sldMk cId="1809200931" sldId="321"/>
        </pc:sldMkLst>
        <pc:spChg chg="del">
          <ac:chgData name="Aimee Williams" userId="66cc32b0-5404-4df1-bf4b-faa5fd914486" providerId="ADAL" clId="{BB0A5DD8-15D8-47AC-AC6E-8D0C63F2D705}" dt="2025-02-02T17:07:38.161" v="156"/>
          <ac:spMkLst>
            <pc:docMk/>
            <pc:sldMk cId="1809200931" sldId="321"/>
            <ac:spMk id="3" creationId="{65580852-3EEC-9DD4-4480-AC2F9913E7C5}"/>
          </ac:spMkLst>
        </pc:spChg>
        <pc:picChg chg="add mod">
          <ac:chgData name="Aimee Williams" userId="66cc32b0-5404-4df1-bf4b-faa5fd914486" providerId="ADAL" clId="{BB0A5DD8-15D8-47AC-AC6E-8D0C63F2D705}" dt="2025-02-02T17:07:59.744" v="159"/>
          <ac:picMkLst>
            <pc:docMk/>
            <pc:sldMk cId="1809200931" sldId="321"/>
            <ac:picMk id="4" creationId="{069EA9A3-8B9C-5D6F-AEA3-4A1FA343802B}"/>
          </ac:picMkLst>
        </pc:picChg>
      </pc:sldChg>
      <pc:sldChg chg="addSp delSp modSp new mod">
        <pc:chgData name="Aimee Williams" userId="66cc32b0-5404-4df1-bf4b-faa5fd914486" providerId="ADAL" clId="{BB0A5DD8-15D8-47AC-AC6E-8D0C63F2D705}" dt="2025-02-02T17:27:16.485" v="743" actId="1076"/>
        <pc:sldMkLst>
          <pc:docMk/>
          <pc:sldMk cId="1084024462" sldId="322"/>
        </pc:sldMkLst>
        <pc:spChg chg="del">
          <ac:chgData name="Aimee Williams" userId="66cc32b0-5404-4df1-bf4b-faa5fd914486" providerId="ADAL" clId="{BB0A5DD8-15D8-47AC-AC6E-8D0C63F2D705}" dt="2025-02-02T17:15:38.466" v="337" actId="478"/>
          <ac:spMkLst>
            <pc:docMk/>
            <pc:sldMk cId="1084024462" sldId="322"/>
            <ac:spMk id="2" creationId="{FE4F7094-8BFB-D73F-EB25-3D4372B4F714}"/>
          </ac:spMkLst>
        </pc:spChg>
        <pc:spChg chg="del">
          <ac:chgData name="Aimee Williams" userId="66cc32b0-5404-4df1-bf4b-faa5fd914486" providerId="ADAL" clId="{BB0A5DD8-15D8-47AC-AC6E-8D0C63F2D705}" dt="2025-02-02T17:15:40.354" v="338" actId="478"/>
          <ac:spMkLst>
            <pc:docMk/>
            <pc:sldMk cId="1084024462" sldId="322"/>
            <ac:spMk id="3" creationId="{BCAA4068-6644-8E43-3DB3-3C36E7C2E901}"/>
          </ac:spMkLst>
        </pc:spChg>
        <pc:spChg chg="add del mod">
          <ac:chgData name="Aimee Williams" userId="66cc32b0-5404-4df1-bf4b-faa5fd914486" providerId="ADAL" clId="{BB0A5DD8-15D8-47AC-AC6E-8D0C63F2D705}" dt="2025-02-02T17:13:14.517" v="226" actId="478"/>
          <ac:spMkLst>
            <pc:docMk/>
            <pc:sldMk cId="1084024462" sldId="322"/>
            <ac:spMk id="6" creationId="{6BF98E65-3364-A821-74DC-869543B34D04}"/>
          </ac:spMkLst>
        </pc:spChg>
        <pc:spChg chg="add del mod">
          <ac:chgData name="Aimee Williams" userId="66cc32b0-5404-4df1-bf4b-faa5fd914486" providerId="ADAL" clId="{BB0A5DD8-15D8-47AC-AC6E-8D0C63F2D705}" dt="2025-02-02T17:25:36.678" v="710" actId="478"/>
          <ac:spMkLst>
            <pc:docMk/>
            <pc:sldMk cId="1084024462" sldId="322"/>
            <ac:spMk id="7" creationId="{D52B8956-FA7C-CA27-19FE-CA92BF4E432F}"/>
          </ac:spMkLst>
        </pc:spChg>
        <pc:spChg chg="add del mod">
          <ac:chgData name="Aimee Williams" userId="66cc32b0-5404-4df1-bf4b-faa5fd914486" providerId="ADAL" clId="{BB0A5DD8-15D8-47AC-AC6E-8D0C63F2D705}" dt="2025-02-02T17:26:21.323" v="730" actId="478"/>
          <ac:spMkLst>
            <pc:docMk/>
            <pc:sldMk cId="1084024462" sldId="322"/>
            <ac:spMk id="9" creationId="{1D929B65-74C6-7869-BC6C-00F47990D656}"/>
          </ac:spMkLst>
        </pc:spChg>
        <pc:spChg chg="add mod">
          <ac:chgData name="Aimee Williams" userId="66cc32b0-5404-4df1-bf4b-faa5fd914486" providerId="ADAL" clId="{BB0A5DD8-15D8-47AC-AC6E-8D0C63F2D705}" dt="2025-02-02T17:26:08.094" v="728" actId="1076"/>
          <ac:spMkLst>
            <pc:docMk/>
            <pc:sldMk cId="1084024462" sldId="322"/>
            <ac:spMk id="10" creationId="{16256CE0-D41F-37E8-C624-0BC24EE81C05}"/>
          </ac:spMkLst>
        </pc:spChg>
        <pc:graphicFrameChg chg="add mod modGraphic">
          <ac:chgData name="Aimee Williams" userId="66cc32b0-5404-4df1-bf4b-faa5fd914486" providerId="ADAL" clId="{BB0A5DD8-15D8-47AC-AC6E-8D0C63F2D705}" dt="2025-02-02T17:27:16.485" v="743" actId="1076"/>
          <ac:graphicFrameMkLst>
            <pc:docMk/>
            <pc:sldMk cId="1084024462" sldId="322"/>
            <ac:graphicFrameMk id="4" creationId="{DD894934-5D0B-7074-807C-3E66F8D22DF6}"/>
          </ac:graphicFrameMkLst>
        </pc:graphicFrameChg>
      </pc:sldChg>
      <pc:sldChg chg="addSp delSp modSp add mod">
        <pc:chgData name="Aimee Williams" userId="66cc32b0-5404-4df1-bf4b-faa5fd914486" providerId="ADAL" clId="{BB0A5DD8-15D8-47AC-AC6E-8D0C63F2D705}" dt="2025-02-02T19:20:50.553" v="1436" actId="113"/>
        <pc:sldMkLst>
          <pc:docMk/>
          <pc:sldMk cId="2940416959" sldId="323"/>
        </pc:sldMkLst>
        <pc:spChg chg="add del mod">
          <ac:chgData name="Aimee Williams" userId="66cc32b0-5404-4df1-bf4b-faa5fd914486" providerId="ADAL" clId="{BB0A5DD8-15D8-47AC-AC6E-8D0C63F2D705}" dt="2025-02-02T17:19:13.351" v="639" actId="478"/>
          <ac:spMkLst>
            <pc:docMk/>
            <pc:sldMk cId="2940416959" sldId="323"/>
            <ac:spMk id="2" creationId="{9CA9CED8-4C62-486F-A8EC-98C3DEC73BC1}"/>
          </ac:spMkLst>
        </pc:spChg>
        <pc:spChg chg="add mod">
          <ac:chgData name="Aimee Williams" userId="66cc32b0-5404-4df1-bf4b-faa5fd914486" providerId="ADAL" clId="{BB0A5DD8-15D8-47AC-AC6E-8D0C63F2D705}" dt="2025-02-02T17:25:04.972" v="706" actId="14861"/>
          <ac:spMkLst>
            <pc:docMk/>
            <pc:sldMk cId="2940416959" sldId="323"/>
            <ac:spMk id="3" creationId="{2401C077-FF66-8786-BCE0-780C7DF746D2}"/>
          </ac:spMkLst>
        </pc:spChg>
        <pc:spChg chg="add mod">
          <ac:chgData name="Aimee Williams" userId="66cc32b0-5404-4df1-bf4b-faa5fd914486" providerId="ADAL" clId="{BB0A5DD8-15D8-47AC-AC6E-8D0C63F2D705}" dt="2025-02-02T17:27:36.446" v="753" actId="20577"/>
          <ac:spMkLst>
            <pc:docMk/>
            <pc:sldMk cId="2940416959" sldId="323"/>
            <ac:spMk id="5" creationId="{57D15242-360E-5776-A729-0F7E10044217}"/>
          </ac:spMkLst>
        </pc:spChg>
        <pc:graphicFrameChg chg="mod modGraphic">
          <ac:chgData name="Aimee Williams" userId="66cc32b0-5404-4df1-bf4b-faa5fd914486" providerId="ADAL" clId="{BB0A5DD8-15D8-47AC-AC6E-8D0C63F2D705}" dt="2025-02-02T19:20:50.553" v="1436" actId="113"/>
          <ac:graphicFrameMkLst>
            <pc:docMk/>
            <pc:sldMk cId="2940416959" sldId="323"/>
            <ac:graphicFrameMk id="4" creationId="{2DC1DEF2-073D-C16E-27D8-55A54DB969BD}"/>
          </ac:graphicFrameMkLst>
        </pc:graphicFrameChg>
        <pc:picChg chg="add del mod">
          <ac:chgData name="Aimee Williams" userId="66cc32b0-5404-4df1-bf4b-faa5fd914486" providerId="ADAL" clId="{BB0A5DD8-15D8-47AC-AC6E-8D0C63F2D705}" dt="2025-02-02T17:21:39.135" v="664" actId="478"/>
          <ac:picMkLst>
            <pc:docMk/>
            <pc:sldMk cId="2940416959" sldId="323"/>
            <ac:picMk id="3075" creationId="{9C4D299B-ACD4-315A-AF0A-1FCC07D66283}"/>
          </ac:picMkLst>
        </pc:picChg>
        <pc:picChg chg="add mod">
          <ac:chgData name="Aimee Williams" userId="66cc32b0-5404-4df1-bf4b-faa5fd914486" providerId="ADAL" clId="{BB0A5DD8-15D8-47AC-AC6E-8D0C63F2D705}" dt="2025-02-02T17:25:11.232" v="708" actId="1076"/>
          <ac:picMkLst>
            <pc:docMk/>
            <pc:sldMk cId="2940416959" sldId="323"/>
            <ac:picMk id="3077" creationId="{6A52DFB7-07E1-2428-A9EA-996B4F2D3C84}"/>
          </ac:picMkLst>
        </pc:picChg>
        <pc:picChg chg="add mod">
          <ac:chgData name="Aimee Williams" userId="66cc32b0-5404-4df1-bf4b-faa5fd914486" providerId="ADAL" clId="{BB0A5DD8-15D8-47AC-AC6E-8D0C63F2D705}" dt="2025-02-02T17:24:02.258" v="694" actId="1076"/>
          <ac:picMkLst>
            <pc:docMk/>
            <pc:sldMk cId="2940416959" sldId="323"/>
            <ac:picMk id="3079" creationId="{3C25F36D-0FB0-41AF-BD0F-3D9BA10E2C0D}"/>
          </ac:picMkLst>
        </pc:picChg>
        <pc:picChg chg="add mod">
          <ac:chgData name="Aimee Williams" userId="66cc32b0-5404-4df1-bf4b-faa5fd914486" providerId="ADAL" clId="{BB0A5DD8-15D8-47AC-AC6E-8D0C63F2D705}" dt="2025-02-02T17:25:08.200" v="707" actId="1076"/>
          <ac:picMkLst>
            <pc:docMk/>
            <pc:sldMk cId="2940416959" sldId="323"/>
            <ac:picMk id="3081" creationId="{C1198979-652F-D0EB-1223-27222DB05BCC}"/>
          </ac:picMkLst>
        </pc:picChg>
      </pc:sldChg>
      <pc:sldChg chg="addSp delSp modSp new mod">
        <pc:chgData name="Aimee Williams" userId="66cc32b0-5404-4df1-bf4b-faa5fd914486" providerId="ADAL" clId="{BB0A5DD8-15D8-47AC-AC6E-8D0C63F2D705}" dt="2025-02-02T18:40:22.363" v="1260" actId="5793"/>
        <pc:sldMkLst>
          <pc:docMk/>
          <pc:sldMk cId="3007605879" sldId="324"/>
        </pc:sldMkLst>
        <pc:spChg chg="mod">
          <ac:chgData name="Aimee Williams" userId="66cc32b0-5404-4df1-bf4b-faa5fd914486" providerId="ADAL" clId="{BB0A5DD8-15D8-47AC-AC6E-8D0C63F2D705}" dt="2025-02-02T17:35:04.651" v="765" actId="113"/>
          <ac:spMkLst>
            <pc:docMk/>
            <pc:sldMk cId="3007605879" sldId="324"/>
            <ac:spMk id="2" creationId="{43821018-F86F-6FF7-C152-F26C218684FA}"/>
          </ac:spMkLst>
        </pc:spChg>
        <pc:spChg chg="del">
          <ac:chgData name="Aimee Williams" userId="66cc32b0-5404-4df1-bf4b-faa5fd914486" providerId="ADAL" clId="{BB0A5DD8-15D8-47AC-AC6E-8D0C63F2D705}" dt="2025-02-02T17:35:06.865" v="766"/>
          <ac:spMkLst>
            <pc:docMk/>
            <pc:sldMk cId="3007605879" sldId="324"/>
            <ac:spMk id="3" creationId="{15CC266C-EB99-CD65-307F-A4849D714EFA}"/>
          </ac:spMkLst>
        </pc:spChg>
        <pc:spChg chg="add mod">
          <ac:chgData name="Aimee Williams" userId="66cc32b0-5404-4df1-bf4b-faa5fd914486" providerId="ADAL" clId="{BB0A5DD8-15D8-47AC-AC6E-8D0C63F2D705}" dt="2025-02-02T18:40:22.363" v="1260" actId="5793"/>
          <ac:spMkLst>
            <pc:docMk/>
            <pc:sldMk cId="3007605879" sldId="324"/>
            <ac:spMk id="4" creationId="{31E9F399-28FB-068C-E943-832316CC36BF}"/>
          </ac:spMkLst>
        </pc:spChg>
        <pc:picChg chg="add mod">
          <ac:chgData name="Aimee Williams" userId="66cc32b0-5404-4df1-bf4b-faa5fd914486" providerId="ADAL" clId="{BB0A5DD8-15D8-47AC-AC6E-8D0C63F2D705}" dt="2025-02-02T17:36:15.824" v="781" actId="1076"/>
          <ac:picMkLst>
            <pc:docMk/>
            <pc:sldMk cId="3007605879" sldId="324"/>
            <ac:picMk id="6" creationId="{712AB78E-83C7-2805-B0CC-C3B27B7DF2ED}"/>
          </ac:picMkLst>
        </pc:picChg>
      </pc:sldChg>
      <pc:sldChg chg="addSp delSp modSp add mod">
        <pc:chgData name="Aimee Williams" userId="66cc32b0-5404-4df1-bf4b-faa5fd914486" providerId="ADAL" clId="{BB0A5DD8-15D8-47AC-AC6E-8D0C63F2D705}" dt="2025-02-02T17:43:25.319" v="831" actId="1076"/>
        <pc:sldMkLst>
          <pc:docMk/>
          <pc:sldMk cId="3371463525" sldId="325"/>
        </pc:sldMkLst>
        <pc:spChg chg="del">
          <ac:chgData name="Aimee Williams" userId="66cc32b0-5404-4df1-bf4b-faa5fd914486" providerId="ADAL" clId="{BB0A5DD8-15D8-47AC-AC6E-8D0C63F2D705}" dt="2025-02-02T17:37:39.513" v="787" actId="478"/>
          <ac:spMkLst>
            <pc:docMk/>
            <pc:sldMk cId="3371463525" sldId="325"/>
            <ac:spMk id="2" creationId="{383F8D82-61A2-B954-34F8-164E03A6050A}"/>
          </ac:spMkLst>
        </pc:spChg>
        <pc:spChg chg="add">
          <ac:chgData name="Aimee Williams" userId="66cc32b0-5404-4df1-bf4b-faa5fd914486" providerId="ADAL" clId="{BB0A5DD8-15D8-47AC-AC6E-8D0C63F2D705}" dt="2025-02-02T17:37:27.664" v="784"/>
          <ac:spMkLst>
            <pc:docMk/>
            <pc:sldMk cId="3371463525" sldId="325"/>
            <ac:spMk id="3" creationId="{052F4D97-A421-6150-D453-479A5BC6487A}"/>
          </ac:spMkLst>
        </pc:spChg>
        <pc:spChg chg="del">
          <ac:chgData name="Aimee Williams" userId="66cc32b0-5404-4df1-bf4b-faa5fd914486" providerId="ADAL" clId="{BB0A5DD8-15D8-47AC-AC6E-8D0C63F2D705}" dt="2025-02-02T17:37:34.538" v="786" actId="478"/>
          <ac:spMkLst>
            <pc:docMk/>
            <pc:sldMk cId="3371463525" sldId="325"/>
            <ac:spMk id="4" creationId="{3A09685A-7FC0-41E9-549A-89A4D87059EA}"/>
          </ac:spMkLst>
        </pc:spChg>
        <pc:spChg chg="add mod">
          <ac:chgData name="Aimee Williams" userId="66cc32b0-5404-4df1-bf4b-faa5fd914486" providerId="ADAL" clId="{BB0A5DD8-15D8-47AC-AC6E-8D0C63F2D705}" dt="2025-02-02T17:43:19.318" v="830" actId="113"/>
          <ac:spMkLst>
            <pc:docMk/>
            <pc:sldMk cId="3371463525" sldId="325"/>
            <ac:spMk id="5" creationId="{070344E8-19DB-A87C-4384-A00734C749FA}"/>
          </ac:spMkLst>
        </pc:spChg>
        <pc:spChg chg="add del mod">
          <ac:chgData name="Aimee Williams" userId="66cc32b0-5404-4df1-bf4b-faa5fd914486" providerId="ADAL" clId="{BB0A5DD8-15D8-47AC-AC6E-8D0C63F2D705}" dt="2025-02-02T17:37:54.523" v="790" actId="478"/>
          <ac:spMkLst>
            <pc:docMk/>
            <pc:sldMk cId="3371463525" sldId="325"/>
            <ac:spMk id="7" creationId="{BC636D18-CBB9-A951-F954-55A4E03C837F}"/>
          </ac:spMkLst>
        </pc:spChg>
        <pc:spChg chg="add del mod">
          <ac:chgData name="Aimee Williams" userId="66cc32b0-5404-4df1-bf4b-faa5fd914486" providerId="ADAL" clId="{BB0A5DD8-15D8-47AC-AC6E-8D0C63F2D705}" dt="2025-02-02T17:42:00.659" v="797" actId="478"/>
          <ac:spMkLst>
            <pc:docMk/>
            <pc:sldMk cId="3371463525" sldId="325"/>
            <ac:spMk id="9" creationId="{4C49D347-FDDF-5C6C-D81E-F159479DC377}"/>
          </ac:spMkLst>
        </pc:spChg>
        <pc:spChg chg="add mod">
          <ac:chgData name="Aimee Williams" userId="66cc32b0-5404-4df1-bf4b-faa5fd914486" providerId="ADAL" clId="{BB0A5DD8-15D8-47AC-AC6E-8D0C63F2D705}" dt="2025-02-02T17:43:25.319" v="831" actId="1076"/>
          <ac:spMkLst>
            <pc:docMk/>
            <pc:sldMk cId="3371463525" sldId="325"/>
            <ac:spMk id="10" creationId="{0FCECDAF-7F70-C8A6-8B70-784C73F38631}"/>
          </ac:spMkLst>
        </pc:spChg>
        <pc:picChg chg="mod">
          <ac:chgData name="Aimee Williams" userId="66cc32b0-5404-4df1-bf4b-faa5fd914486" providerId="ADAL" clId="{BB0A5DD8-15D8-47AC-AC6E-8D0C63F2D705}" dt="2025-02-02T17:42:02.346" v="798" actId="1076"/>
          <ac:picMkLst>
            <pc:docMk/>
            <pc:sldMk cId="3371463525" sldId="325"/>
            <ac:picMk id="6" creationId="{EEEDD80A-96DC-BBB3-813B-85F3686B793F}"/>
          </ac:picMkLst>
        </pc:picChg>
      </pc:sldChg>
      <pc:sldChg chg="addSp delSp modSp new mod modNotesTx">
        <pc:chgData name="Aimee Williams" userId="66cc32b0-5404-4df1-bf4b-faa5fd914486" providerId="ADAL" clId="{BB0A5DD8-15D8-47AC-AC6E-8D0C63F2D705}" dt="2025-02-02T19:21:14.150" v="1438" actId="1076"/>
        <pc:sldMkLst>
          <pc:docMk/>
          <pc:sldMk cId="1061316174" sldId="326"/>
        </pc:sldMkLst>
        <pc:spChg chg="del">
          <ac:chgData name="Aimee Williams" userId="66cc32b0-5404-4df1-bf4b-faa5fd914486" providerId="ADAL" clId="{BB0A5DD8-15D8-47AC-AC6E-8D0C63F2D705}" dt="2025-02-02T18:07:23.920" v="847" actId="478"/>
          <ac:spMkLst>
            <pc:docMk/>
            <pc:sldMk cId="1061316174" sldId="326"/>
            <ac:spMk id="2" creationId="{945B04B8-FD23-6866-D645-CAB27FCBE4BD}"/>
          </ac:spMkLst>
        </pc:spChg>
        <pc:spChg chg="del">
          <ac:chgData name="Aimee Williams" userId="66cc32b0-5404-4df1-bf4b-faa5fd914486" providerId="ADAL" clId="{BB0A5DD8-15D8-47AC-AC6E-8D0C63F2D705}" dt="2025-02-02T18:07:22.457" v="846" actId="478"/>
          <ac:spMkLst>
            <pc:docMk/>
            <pc:sldMk cId="1061316174" sldId="326"/>
            <ac:spMk id="3" creationId="{02244AD4-AF03-7C5E-4DCD-B1C329DCCA80}"/>
          </ac:spMkLst>
        </pc:spChg>
        <pc:spChg chg="add del mod">
          <ac:chgData name="Aimee Williams" userId="66cc32b0-5404-4df1-bf4b-faa5fd914486" providerId="ADAL" clId="{BB0A5DD8-15D8-47AC-AC6E-8D0C63F2D705}" dt="2025-02-02T18:10:26.205" v="925" actId="478"/>
          <ac:spMkLst>
            <pc:docMk/>
            <pc:sldMk cId="1061316174" sldId="326"/>
            <ac:spMk id="11" creationId="{D148C312-5D09-B98A-30EE-3BF976E720E4}"/>
          </ac:spMkLst>
        </pc:spChg>
        <pc:spChg chg="add del mod">
          <ac:chgData name="Aimee Williams" userId="66cc32b0-5404-4df1-bf4b-faa5fd914486" providerId="ADAL" clId="{BB0A5DD8-15D8-47AC-AC6E-8D0C63F2D705}" dt="2025-02-02T18:10:58.720" v="957" actId="478"/>
          <ac:spMkLst>
            <pc:docMk/>
            <pc:sldMk cId="1061316174" sldId="326"/>
            <ac:spMk id="13" creationId="{E72F3F60-86C0-5843-0A7D-8C0F7077A0BB}"/>
          </ac:spMkLst>
        </pc:spChg>
        <pc:spChg chg="add del mod">
          <ac:chgData name="Aimee Williams" userId="66cc32b0-5404-4df1-bf4b-faa5fd914486" providerId="ADAL" clId="{BB0A5DD8-15D8-47AC-AC6E-8D0C63F2D705}" dt="2025-02-02T18:11:15.757" v="962" actId="478"/>
          <ac:spMkLst>
            <pc:docMk/>
            <pc:sldMk cId="1061316174" sldId="326"/>
            <ac:spMk id="15" creationId="{34EEEA4A-C566-D8BB-CF2F-C8A3B28F316D}"/>
          </ac:spMkLst>
        </pc:spChg>
        <pc:spChg chg="add del mod">
          <ac:chgData name="Aimee Williams" userId="66cc32b0-5404-4df1-bf4b-faa5fd914486" providerId="ADAL" clId="{BB0A5DD8-15D8-47AC-AC6E-8D0C63F2D705}" dt="2025-02-02T18:13:07.629" v="1068" actId="478"/>
          <ac:spMkLst>
            <pc:docMk/>
            <pc:sldMk cId="1061316174" sldId="326"/>
            <ac:spMk id="16" creationId="{C58DDA0F-809D-6714-3765-41EE188FE065}"/>
          </ac:spMkLst>
        </pc:spChg>
        <pc:spChg chg="add mod">
          <ac:chgData name="Aimee Williams" userId="66cc32b0-5404-4df1-bf4b-faa5fd914486" providerId="ADAL" clId="{BB0A5DD8-15D8-47AC-AC6E-8D0C63F2D705}" dt="2025-02-02T18:13:09.546" v="1069" actId="1076"/>
          <ac:spMkLst>
            <pc:docMk/>
            <pc:sldMk cId="1061316174" sldId="326"/>
            <ac:spMk id="17" creationId="{F105BA10-17CE-BB94-6C8E-5EC2B2D7A1D0}"/>
          </ac:spMkLst>
        </pc:spChg>
        <pc:spChg chg="add mod">
          <ac:chgData name="Aimee Williams" userId="66cc32b0-5404-4df1-bf4b-faa5fd914486" providerId="ADAL" clId="{BB0A5DD8-15D8-47AC-AC6E-8D0C63F2D705}" dt="2025-02-02T19:21:14.150" v="1438" actId="1076"/>
          <ac:spMkLst>
            <pc:docMk/>
            <pc:sldMk cId="1061316174" sldId="326"/>
            <ac:spMk id="18" creationId="{95D9D2F1-B31B-5082-8DD8-805BD896E2F4}"/>
          </ac:spMkLst>
        </pc:spChg>
        <pc:graphicFrameChg chg="add del">
          <ac:chgData name="Aimee Williams" userId="66cc32b0-5404-4df1-bf4b-faa5fd914486" providerId="ADAL" clId="{BB0A5DD8-15D8-47AC-AC6E-8D0C63F2D705}" dt="2025-02-02T18:08:18.105" v="854" actId="3680"/>
          <ac:graphicFrameMkLst>
            <pc:docMk/>
            <pc:sldMk cId="1061316174" sldId="326"/>
            <ac:graphicFrameMk id="8" creationId="{F7D24DBE-1E26-39A5-424B-9BD32869C048}"/>
          </ac:graphicFrameMkLst>
        </pc:graphicFrameChg>
        <pc:graphicFrameChg chg="add del mod modGraphic">
          <ac:chgData name="Aimee Williams" userId="66cc32b0-5404-4df1-bf4b-faa5fd914486" providerId="ADAL" clId="{BB0A5DD8-15D8-47AC-AC6E-8D0C63F2D705}" dt="2025-02-02T18:13:01.968" v="1065" actId="478"/>
          <ac:graphicFrameMkLst>
            <pc:docMk/>
            <pc:sldMk cId="1061316174" sldId="326"/>
            <ac:graphicFrameMk id="9" creationId="{4DB7A459-9B99-F254-1134-4EE8B5E5C0A4}"/>
          </ac:graphicFrameMkLst>
        </pc:graphicFrameChg>
        <pc:picChg chg="add mod">
          <ac:chgData name="Aimee Williams" userId="66cc32b0-5404-4df1-bf4b-faa5fd914486" providerId="ADAL" clId="{BB0A5DD8-15D8-47AC-AC6E-8D0C63F2D705}" dt="2025-02-02T18:12:01.678" v="1017" actId="1076"/>
          <ac:picMkLst>
            <pc:docMk/>
            <pc:sldMk cId="1061316174" sldId="326"/>
            <ac:picMk id="5" creationId="{09D17659-56BC-A547-FBC6-B41C5CEA3AB5}"/>
          </ac:picMkLst>
        </pc:picChg>
        <pc:picChg chg="add mod">
          <ac:chgData name="Aimee Williams" userId="66cc32b0-5404-4df1-bf4b-faa5fd914486" providerId="ADAL" clId="{BB0A5DD8-15D8-47AC-AC6E-8D0C63F2D705}" dt="2025-02-02T18:17:07.688" v="1100" actId="1076"/>
          <ac:picMkLst>
            <pc:docMk/>
            <pc:sldMk cId="1061316174" sldId="326"/>
            <ac:picMk id="7" creationId="{A37E18EC-464C-482D-1E1D-0C70FB0753AC}"/>
          </ac:picMkLst>
        </pc:picChg>
        <pc:picChg chg="add mod">
          <ac:chgData name="Aimee Williams" userId="66cc32b0-5404-4df1-bf4b-faa5fd914486" providerId="ADAL" clId="{BB0A5DD8-15D8-47AC-AC6E-8D0C63F2D705}" dt="2025-02-02T18:08:08.268" v="852" actId="1076"/>
          <ac:picMkLst>
            <pc:docMk/>
            <pc:sldMk cId="1061316174" sldId="326"/>
            <ac:picMk id="7170" creationId="{F9BD8187-FB47-FC2D-6178-7085C49657BE}"/>
          </ac:picMkLst>
        </pc:picChg>
      </pc:sldChg>
      <pc:sldChg chg="addSp delSp modSp new mod modNotes modNotesTx">
        <pc:chgData name="Aimee Williams" userId="66cc32b0-5404-4df1-bf4b-faa5fd914486" providerId="ADAL" clId="{BB0A5DD8-15D8-47AC-AC6E-8D0C63F2D705}" dt="2025-02-02T18:44:27.752" v="1276" actId="27636"/>
        <pc:sldMkLst>
          <pc:docMk/>
          <pc:sldMk cId="270726597" sldId="327"/>
        </pc:sldMkLst>
        <pc:spChg chg="del">
          <ac:chgData name="Aimee Williams" userId="66cc32b0-5404-4df1-bf4b-faa5fd914486" providerId="ADAL" clId="{BB0A5DD8-15D8-47AC-AC6E-8D0C63F2D705}" dt="2025-02-02T18:13:19.779" v="1074" actId="478"/>
          <ac:spMkLst>
            <pc:docMk/>
            <pc:sldMk cId="270726597" sldId="327"/>
            <ac:spMk id="2" creationId="{B3C59608-2518-0CE4-2AE9-994C1E59782D}"/>
          </ac:spMkLst>
        </pc:spChg>
        <pc:spChg chg="del">
          <ac:chgData name="Aimee Williams" userId="66cc32b0-5404-4df1-bf4b-faa5fd914486" providerId="ADAL" clId="{BB0A5DD8-15D8-47AC-AC6E-8D0C63F2D705}" dt="2025-02-02T18:13:21.540" v="1075" actId="478"/>
          <ac:spMkLst>
            <pc:docMk/>
            <pc:sldMk cId="270726597" sldId="327"/>
            <ac:spMk id="3" creationId="{33579371-B1C2-E2A6-2664-A0384685F28C}"/>
          </ac:spMkLst>
        </pc:spChg>
        <pc:graphicFrameChg chg="add mod modGraphic">
          <ac:chgData name="Aimee Williams" userId="66cc32b0-5404-4df1-bf4b-faa5fd914486" providerId="ADAL" clId="{BB0A5DD8-15D8-47AC-AC6E-8D0C63F2D705}" dt="2025-02-02T18:29:46.867" v="1175" actId="14734"/>
          <ac:graphicFrameMkLst>
            <pc:docMk/>
            <pc:sldMk cId="270726597" sldId="327"/>
            <ac:graphicFrameMk id="4" creationId="{0A27525B-56C3-E05F-9A81-A1A376A0E748}"/>
          </ac:graphicFrameMkLst>
        </pc:graphicFrameChg>
      </pc:sldChg>
      <pc:sldChg chg="addSp modSp new mod">
        <pc:chgData name="Aimee Williams" userId="66cc32b0-5404-4df1-bf4b-faa5fd914486" providerId="ADAL" clId="{BB0A5DD8-15D8-47AC-AC6E-8D0C63F2D705}" dt="2025-02-02T19:10:04.880" v="1402" actId="1076"/>
        <pc:sldMkLst>
          <pc:docMk/>
          <pc:sldMk cId="1235718468" sldId="328"/>
        </pc:sldMkLst>
        <pc:spChg chg="mod">
          <ac:chgData name="Aimee Williams" userId="66cc32b0-5404-4df1-bf4b-faa5fd914486" providerId="ADAL" clId="{BB0A5DD8-15D8-47AC-AC6E-8D0C63F2D705}" dt="2025-02-02T19:05:24.811" v="1319" actId="113"/>
          <ac:spMkLst>
            <pc:docMk/>
            <pc:sldMk cId="1235718468" sldId="328"/>
            <ac:spMk id="2" creationId="{89ACFD2A-F2F8-7517-F94A-CA07A280A756}"/>
          </ac:spMkLst>
        </pc:spChg>
        <pc:spChg chg="mod">
          <ac:chgData name="Aimee Williams" userId="66cc32b0-5404-4df1-bf4b-faa5fd914486" providerId="ADAL" clId="{BB0A5DD8-15D8-47AC-AC6E-8D0C63F2D705}" dt="2025-02-02T19:10:04.880" v="1402" actId="1076"/>
          <ac:spMkLst>
            <pc:docMk/>
            <pc:sldMk cId="1235718468" sldId="328"/>
            <ac:spMk id="3" creationId="{B080C096-CC52-AACF-F573-BC15CA041B6B}"/>
          </ac:spMkLst>
        </pc:spChg>
        <pc:picChg chg="add mod">
          <ac:chgData name="Aimee Williams" userId="66cc32b0-5404-4df1-bf4b-faa5fd914486" providerId="ADAL" clId="{BB0A5DD8-15D8-47AC-AC6E-8D0C63F2D705}" dt="2025-02-02T19:05:54.659" v="1338" actId="1076"/>
          <ac:picMkLst>
            <pc:docMk/>
            <pc:sldMk cId="1235718468" sldId="328"/>
            <ac:picMk id="4" creationId="{CB5CDC48-CF6E-8015-72D4-E3430C2D97CE}"/>
          </ac:picMkLst>
        </pc:picChg>
      </pc:sldChg>
      <pc:sldChg chg="addSp delSp modSp new mod modClrScheme chgLayout">
        <pc:chgData name="Aimee Williams" userId="66cc32b0-5404-4df1-bf4b-faa5fd914486" providerId="ADAL" clId="{BB0A5DD8-15D8-47AC-AC6E-8D0C63F2D705}" dt="2025-02-02T19:20:26.738" v="1432" actId="403"/>
        <pc:sldMkLst>
          <pc:docMk/>
          <pc:sldMk cId="3344384029" sldId="329"/>
        </pc:sldMkLst>
        <pc:spChg chg="del">
          <ac:chgData name="Aimee Williams" userId="66cc32b0-5404-4df1-bf4b-faa5fd914486" providerId="ADAL" clId="{BB0A5DD8-15D8-47AC-AC6E-8D0C63F2D705}" dt="2025-02-02T19:00:12.893" v="1295" actId="26606"/>
          <ac:spMkLst>
            <pc:docMk/>
            <pc:sldMk cId="3344384029" sldId="329"/>
            <ac:spMk id="2" creationId="{82590E25-6F4C-C551-07BA-4C5067854C90}"/>
          </ac:spMkLst>
        </pc:spChg>
        <pc:spChg chg="add del mod">
          <ac:chgData name="Aimee Williams" userId="66cc32b0-5404-4df1-bf4b-faa5fd914486" providerId="ADAL" clId="{BB0A5DD8-15D8-47AC-AC6E-8D0C63F2D705}" dt="2025-02-02T19:20:26.738" v="1432" actId="403"/>
          <ac:spMkLst>
            <pc:docMk/>
            <pc:sldMk cId="3344384029" sldId="329"/>
            <ac:spMk id="3" creationId="{94A15867-CC78-DBA3-C988-8003ABFF9144}"/>
          </ac:spMkLst>
        </pc:spChg>
        <pc:spChg chg="add del mod">
          <ac:chgData name="Aimee Williams" userId="66cc32b0-5404-4df1-bf4b-faa5fd914486" providerId="ADAL" clId="{BB0A5DD8-15D8-47AC-AC6E-8D0C63F2D705}" dt="2025-02-02T19:00:40.838" v="1307" actId="478"/>
          <ac:spMkLst>
            <pc:docMk/>
            <pc:sldMk cId="3344384029" sldId="329"/>
            <ac:spMk id="7" creationId="{0EF2D590-EAE9-56EB-CB02-B3B5D91EC8FB}"/>
          </ac:spMkLst>
        </pc:spChg>
        <pc:spChg chg="add del mod">
          <ac:chgData name="Aimee Williams" userId="66cc32b0-5404-4df1-bf4b-faa5fd914486" providerId="ADAL" clId="{BB0A5DD8-15D8-47AC-AC6E-8D0C63F2D705}" dt="2025-02-02T19:00:38.447" v="1305" actId="478"/>
          <ac:spMkLst>
            <pc:docMk/>
            <pc:sldMk cId="3344384029" sldId="329"/>
            <ac:spMk id="10" creationId="{BC8C988E-1766-69A8-4126-75FD0D3D5834}"/>
          </ac:spMkLst>
        </pc:spChg>
        <pc:spChg chg="add del mod">
          <ac:chgData name="Aimee Williams" userId="66cc32b0-5404-4df1-bf4b-faa5fd914486" providerId="ADAL" clId="{BB0A5DD8-15D8-47AC-AC6E-8D0C63F2D705}" dt="2025-02-02T19:00:55.205" v="1309" actId="478"/>
          <ac:spMkLst>
            <pc:docMk/>
            <pc:sldMk cId="3344384029" sldId="329"/>
            <ac:spMk id="12" creationId="{1AE2C121-1593-7B9A-D374-E98CB0F931C6}"/>
          </ac:spMkLst>
        </pc:spChg>
        <pc:picChg chg="add del mod">
          <ac:chgData name="Aimee Williams" userId="66cc32b0-5404-4df1-bf4b-faa5fd914486" providerId="ADAL" clId="{BB0A5DD8-15D8-47AC-AC6E-8D0C63F2D705}" dt="2025-02-02T18:59:04.794" v="1281" actId="478"/>
          <ac:picMkLst>
            <pc:docMk/>
            <pc:sldMk cId="3344384029" sldId="329"/>
            <ac:picMk id="4" creationId="{898A5EF1-584C-8E87-06AF-37A9891658C6}"/>
          </ac:picMkLst>
        </pc:picChg>
        <pc:picChg chg="add mod">
          <ac:chgData name="Aimee Williams" userId="66cc32b0-5404-4df1-bf4b-faa5fd914486" providerId="ADAL" clId="{BB0A5DD8-15D8-47AC-AC6E-8D0C63F2D705}" dt="2025-02-02T19:20:13.521" v="1424" actId="14861"/>
          <ac:picMkLst>
            <pc:docMk/>
            <pc:sldMk cId="3344384029" sldId="329"/>
            <ac:picMk id="5" creationId="{680ECEA9-1984-9598-B5E2-1E44E75ADF08}"/>
          </ac:picMkLst>
        </pc:picChg>
      </pc:sldChg>
      <pc:sldChg chg="new del">
        <pc:chgData name="Aimee Williams" userId="66cc32b0-5404-4df1-bf4b-faa5fd914486" providerId="ADAL" clId="{BB0A5DD8-15D8-47AC-AC6E-8D0C63F2D705}" dt="2025-02-02T19:18:55.095" v="1406" actId="47"/>
        <pc:sldMkLst>
          <pc:docMk/>
          <pc:sldMk cId="3661034776" sldId="330"/>
        </pc:sldMkLst>
      </pc:sldChg>
      <pc:sldChg chg="del">
        <pc:chgData name="Aimee Williams" userId="66cc32b0-5404-4df1-bf4b-faa5fd914486" providerId="ADAL" clId="{BB0A5DD8-15D8-47AC-AC6E-8D0C63F2D705}" dt="2025-02-02T16:43:49.545" v="2" actId="47"/>
        <pc:sldMkLst>
          <pc:docMk/>
          <pc:sldMk cId="3844784269" sldId="338"/>
        </pc:sldMkLst>
      </pc:sldChg>
      <pc:sldChg chg="del">
        <pc:chgData name="Aimee Williams" userId="66cc32b0-5404-4df1-bf4b-faa5fd914486" providerId="ADAL" clId="{BB0A5DD8-15D8-47AC-AC6E-8D0C63F2D705}" dt="2025-02-02T16:43:48.451" v="1" actId="47"/>
        <pc:sldMkLst>
          <pc:docMk/>
          <pc:sldMk cId="4037471499" sldId="3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0ED2F-D922-44D5-9682-F56A3D32B7F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7F366D2B-C522-4202-8594-E348CD4AF803}">
      <dgm:prSet phldrT="[Text]" custT="1"/>
      <dgm:spPr/>
      <dgm:t>
        <a:bodyPr/>
        <a:lstStyle/>
        <a:p>
          <a:r>
            <a:rPr lang="en-GB" sz="1800" dirty="0"/>
            <a:t>Input</a:t>
          </a:r>
        </a:p>
      </dgm:t>
    </dgm:pt>
    <dgm:pt modelId="{40E0DDD2-8338-4312-A340-10369B823A8D}" type="parTrans" cxnId="{5DBFE7B6-2ECA-4BCE-83D4-691AA0B72B39}">
      <dgm:prSet/>
      <dgm:spPr/>
      <dgm:t>
        <a:bodyPr/>
        <a:lstStyle/>
        <a:p>
          <a:endParaRPr lang="en-GB" sz="1400"/>
        </a:p>
      </dgm:t>
    </dgm:pt>
    <dgm:pt modelId="{C18FFA28-4231-4DA0-A34D-8D3EA1052219}" type="sibTrans" cxnId="{5DBFE7B6-2ECA-4BCE-83D4-691AA0B72B39}">
      <dgm:prSet/>
      <dgm:spPr/>
      <dgm:t>
        <a:bodyPr/>
        <a:lstStyle/>
        <a:p>
          <a:endParaRPr lang="en-GB" sz="1400"/>
        </a:p>
      </dgm:t>
    </dgm:pt>
    <dgm:pt modelId="{CD4F8C4F-7438-40F0-8F03-8E4CDF499A29}">
      <dgm:prSet phldrT="[Text]" custT="1"/>
      <dgm:spPr/>
      <dgm:t>
        <a:bodyPr/>
        <a:lstStyle/>
        <a:p>
          <a:pPr>
            <a:buNone/>
          </a:pPr>
          <a:r>
            <a:rPr lang="en-GB" sz="1600" dirty="0">
              <a:effectLst/>
              <a:latin typeface="Aptos" panose="020B0004020202020204" pitchFamily="34" charset="0"/>
              <a:ea typeface="Aptos" panose="020B0004020202020204" pitchFamily="34" charset="0"/>
              <a:cs typeface="Times New Roman" panose="02020603050405020304" pitchFamily="18" charset="0"/>
            </a:rPr>
            <a:t>The AI collects data (e.g., </a:t>
          </a:r>
          <a:endParaRPr lang="en-GB" sz="1600" dirty="0"/>
        </a:p>
      </dgm:t>
    </dgm:pt>
    <dgm:pt modelId="{0D2F5CBD-91AA-4C45-81F2-21DC32674881}" type="parTrans" cxnId="{36A20B92-ECE1-43AA-8CFB-2E3D1707E2C1}">
      <dgm:prSet/>
      <dgm:spPr/>
      <dgm:t>
        <a:bodyPr/>
        <a:lstStyle/>
        <a:p>
          <a:endParaRPr lang="en-GB" sz="1400"/>
        </a:p>
      </dgm:t>
    </dgm:pt>
    <dgm:pt modelId="{5F4029A7-C44B-40C9-84DF-794805DB5FE5}" type="sibTrans" cxnId="{36A20B92-ECE1-43AA-8CFB-2E3D1707E2C1}">
      <dgm:prSet/>
      <dgm:spPr/>
      <dgm:t>
        <a:bodyPr/>
        <a:lstStyle/>
        <a:p>
          <a:endParaRPr lang="en-GB" sz="1400"/>
        </a:p>
      </dgm:t>
    </dgm:pt>
    <dgm:pt modelId="{E8DF8719-ABBA-445A-B75D-8ADC98D0B0EF}">
      <dgm:prSet phldrT="[Text]" custT="1"/>
      <dgm:spPr/>
      <dgm:t>
        <a:bodyPr/>
        <a:lstStyle/>
        <a:p>
          <a:r>
            <a:rPr lang="en-GB" sz="1800" dirty="0"/>
            <a:t>Processing</a:t>
          </a:r>
        </a:p>
      </dgm:t>
    </dgm:pt>
    <dgm:pt modelId="{95DF9792-FB7C-430E-AE26-0CCD9A0400BD}" type="parTrans" cxnId="{5D33352A-D028-40EB-BE06-411BB89795CA}">
      <dgm:prSet/>
      <dgm:spPr/>
      <dgm:t>
        <a:bodyPr/>
        <a:lstStyle/>
        <a:p>
          <a:endParaRPr lang="en-GB" sz="1400"/>
        </a:p>
      </dgm:t>
    </dgm:pt>
    <dgm:pt modelId="{F0F13D25-C39D-4A78-AD8E-E81C8DC433D0}" type="sibTrans" cxnId="{5D33352A-D028-40EB-BE06-411BB89795CA}">
      <dgm:prSet/>
      <dgm:spPr/>
      <dgm:t>
        <a:bodyPr/>
        <a:lstStyle/>
        <a:p>
          <a:endParaRPr lang="en-GB" sz="1400"/>
        </a:p>
      </dgm:t>
    </dgm:pt>
    <dgm:pt modelId="{8237591A-4440-44A0-9901-9577FFCCF09E}">
      <dgm:prSet phldrT="[Text]" custT="1"/>
      <dgm:spPr/>
      <dgm:t>
        <a:bodyPr/>
        <a:lstStyle/>
        <a:p>
          <a:pPr>
            <a:buSzPts val="1000"/>
            <a:buFont typeface="Courier New" panose="02070309020205020404" pitchFamily="49" charset="0"/>
            <a:buNone/>
          </a:pPr>
          <a:r>
            <a:rPr lang="en-GB" sz="1600" dirty="0">
              <a:effectLst/>
              <a:latin typeface="Aptos" panose="020B0004020202020204" pitchFamily="34" charset="0"/>
              <a:ea typeface="Aptos" panose="020B0004020202020204" pitchFamily="34" charset="0"/>
              <a:cs typeface="Times New Roman" panose="02020603050405020304" pitchFamily="18" charset="0"/>
            </a:rPr>
            <a:t>It learns patterns from</a:t>
          </a:r>
          <a:endParaRPr lang="en-GB" sz="1600" dirty="0"/>
        </a:p>
      </dgm:t>
    </dgm:pt>
    <dgm:pt modelId="{9CBCCB4C-85A7-4259-8E14-F7590CB4CC70}" type="parTrans" cxnId="{3691C6F0-2BB7-4137-A26D-086DEEE54E8F}">
      <dgm:prSet/>
      <dgm:spPr/>
      <dgm:t>
        <a:bodyPr/>
        <a:lstStyle/>
        <a:p>
          <a:endParaRPr lang="en-GB" sz="1400"/>
        </a:p>
      </dgm:t>
    </dgm:pt>
    <dgm:pt modelId="{2D5F9B6B-1C7A-409A-A6DE-41C930C84500}" type="sibTrans" cxnId="{3691C6F0-2BB7-4137-A26D-086DEEE54E8F}">
      <dgm:prSet/>
      <dgm:spPr/>
      <dgm:t>
        <a:bodyPr/>
        <a:lstStyle/>
        <a:p>
          <a:endParaRPr lang="en-GB" sz="1400"/>
        </a:p>
      </dgm:t>
    </dgm:pt>
    <dgm:pt modelId="{0DF2BCE2-B61D-4B23-B904-6F707FB0C3FC}">
      <dgm:prSet phldrT="[Text]" custT="1"/>
      <dgm:spPr/>
      <dgm:t>
        <a:bodyPr/>
        <a:lstStyle/>
        <a:p>
          <a:r>
            <a:rPr lang="en-GB" sz="1800" dirty="0"/>
            <a:t>Output</a:t>
          </a:r>
        </a:p>
      </dgm:t>
    </dgm:pt>
    <dgm:pt modelId="{67F09657-E8C6-4067-B48E-B6BF4CFE8C36}" type="parTrans" cxnId="{406E22EE-4822-4340-AD1C-3371C8AF6B73}">
      <dgm:prSet/>
      <dgm:spPr/>
      <dgm:t>
        <a:bodyPr/>
        <a:lstStyle/>
        <a:p>
          <a:endParaRPr lang="en-GB" sz="1400"/>
        </a:p>
      </dgm:t>
    </dgm:pt>
    <dgm:pt modelId="{468C690F-65D5-469F-8B8F-7F4451F4FE59}" type="sibTrans" cxnId="{406E22EE-4822-4340-AD1C-3371C8AF6B73}">
      <dgm:prSet/>
      <dgm:spPr/>
      <dgm:t>
        <a:bodyPr/>
        <a:lstStyle/>
        <a:p>
          <a:endParaRPr lang="en-GB" sz="1400"/>
        </a:p>
      </dgm:t>
    </dgm:pt>
    <dgm:pt modelId="{948986ED-4AA9-4F8B-852E-1B48FD24C72B}">
      <dgm:prSet phldrT="[Text]" custT="1"/>
      <dgm:spPr/>
      <dgm:t>
        <a:bodyPr/>
        <a:lstStyle/>
        <a:p>
          <a:pPr algn="ctr">
            <a:buNone/>
          </a:pPr>
          <a:r>
            <a:rPr lang="en-GB" sz="1600" dirty="0">
              <a:effectLst/>
              <a:latin typeface="Aptos" panose="020B0004020202020204" pitchFamily="34" charset="0"/>
              <a:ea typeface="Aptos" panose="020B0004020202020204" pitchFamily="34" charset="0"/>
              <a:cs typeface="Times New Roman" panose="02020603050405020304" pitchFamily="18" charset="0"/>
            </a:rPr>
            <a:t>   It predicts or recommends something</a:t>
          </a:r>
          <a:endParaRPr lang="en-GB" sz="1600" dirty="0"/>
        </a:p>
      </dgm:t>
    </dgm:pt>
    <dgm:pt modelId="{5310DD36-33AB-4F66-A37E-56AB225ED046}" type="parTrans" cxnId="{18AA9BFA-BA46-41CD-84DA-CD4B7B34B0F5}">
      <dgm:prSet/>
      <dgm:spPr/>
      <dgm:t>
        <a:bodyPr/>
        <a:lstStyle/>
        <a:p>
          <a:endParaRPr lang="en-GB" sz="1400"/>
        </a:p>
      </dgm:t>
    </dgm:pt>
    <dgm:pt modelId="{5399FAF6-4111-463B-9509-AA0665C1F4B8}" type="sibTrans" cxnId="{18AA9BFA-BA46-41CD-84DA-CD4B7B34B0F5}">
      <dgm:prSet/>
      <dgm:spPr/>
      <dgm:t>
        <a:bodyPr/>
        <a:lstStyle/>
        <a:p>
          <a:endParaRPr lang="en-GB" sz="1400"/>
        </a:p>
      </dgm:t>
    </dgm:pt>
    <dgm:pt modelId="{6DBE2781-227C-47A5-9AB2-2C01345F9A33}">
      <dgm:prSet phldrT="[Text]" custT="1"/>
      <dgm:spPr/>
      <dgm:t>
        <a:bodyPr/>
        <a:lstStyle/>
        <a:p>
          <a:pPr>
            <a:buNone/>
          </a:pPr>
          <a:r>
            <a:rPr lang="en-GB" sz="1600" dirty="0">
              <a:effectLst/>
              <a:latin typeface="Aptos" panose="020B0004020202020204" pitchFamily="34" charset="0"/>
              <a:ea typeface="Aptos" panose="020B0004020202020204" pitchFamily="34" charset="0"/>
              <a:cs typeface="Times New Roman" panose="02020603050405020304" pitchFamily="18" charset="0"/>
            </a:rPr>
            <a:t>voice, images, searches).</a:t>
          </a:r>
          <a:endParaRPr lang="en-GB" sz="1600" dirty="0"/>
        </a:p>
      </dgm:t>
    </dgm:pt>
    <dgm:pt modelId="{332A6F30-0235-44D1-BDF4-AADC89891A63}" type="parTrans" cxnId="{497AA307-237A-4AEF-87EC-8E7C126D07F9}">
      <dgm:prSet/>
      <dgm:spPr/>
      <dgm:t>
        <a:bodyPr/>
        <a:lstStyle/>
        <a:p>
          <a:endParaRPr lang="en-GB" sz="1400"/>
        </a:p>
      </dgm:t>
    </dgm:pt>
    <dgm:pt modelId="{2B671A3B-4E1C-4559-9CB8-93F44594EEDD}" type="sibTrans" cxnId="{497AA307-237A-4AEF-87EC-8E7C126D07F9}">
      <dgm:prSet/>
      <dgm:spPr/>
      <dgm:t>
        <a:bodyPr/>
        <a:lstStyle/>
        <a:p>
          <a:endParaRPr lang="en-GB" sz="1400"/>
        </a:p>
      </dgm:t>
    </dgm:pt>
    <dgm:pt modelId="{7C1AD257-BEA3-4670-8344-D50C48C3AD24}">
      <dgm:prSet phldrT="[Text]" custT="1"/>
      <dgm:spPr/>
      <dgm:t>
        <a:bodyPr/>
        <a:lstStyle/>
        <a:p>
          <a:pPr>
            <a:buSzPts val="1000"/>
            <a:buFont typeface="Courier New" panose="02070309020205020404" pitchFamily="49" charset="0"/>
            <a:buNone/>
          </a:pPr>
          <a:r>
            <a:rPr lang="en-GB" sz="1600" dirty="0">
              <a:effectLst/>
              <a:latin typeface="Aptos" panose="020B0004020202020204" pitchFamily="34" charset="0"/>
              <a:ea typeface="Aptos" panose="020B0004020202020204" pitchFamily="34" charset="0"/>
              <a:cs typeface="Times New Roman" panose="02020603050405020304" pitchFamily="18" charset="0"/>
            </a:rPr>
            <a:t>past data.</a:t>
          </a:r>
          <a:endParaRPr lang="en-GB" sz="1600" dirty="0"/>
        </a:p>
      </dgm:t>
    </dgm:pt>
    <dgm:pt modelId="{2F582B59-58DF-4C0A-900C-AED5D3DD1DA9}" type="parTrans" cxnId="{658338B9-9698-41D6-A2F6-D4A365955BA2}">
      <dgm:prSet/>
      <dgm:spPr/>
      <dgm:t>
        <a:bodyPr/>
        <a:lstStyle/>
        <a:p>
          <a:endParaRPr lang="en-GB" sz="1400"/>
        </a:p>
      </dgm:t>
    </dgm:pt>
    <dgm:pt modelId="{325ABE54-1C68-4902-B939-A84AC3A6BCDF}" type="sibTrans" cxnId="{658338B9-9698-41D6-A2F6-D4A365955BA2}">
      <dgm:prSet/>
      <dgm:spPr/>
      <dgm:t>
        <a:bodyPr/>
        <a:lstStyle/>
        <a:p>
          <a:endParaRPr lang="en-GB" sz="1400"/>
        </a:p>
      </dgm:t>
    </dgm:pt>
    <dgm:pt modelId="{7BA40E27-0A97-4344-B5DD-2608245F8D41}" type="pres">
      <dgm:prSet presAssocID="{4A00ED2F-D922-44D5-9682-F56A3D32B7F5}" presName="rootnode" presStyleCnt="0">
        <dgm:presLayoutVars>
          <dgm:chMax/>
          <dgm:chPref/>
          <dgm:dir/>
          <dgm:animLvl val="lvl"/>
        </dgm:presLayoutVars>
      </dgm:prSet>
      <dgm:spPr/>
    </dgm:pt>
    <dgm:pt modelId="{F4982783-4837-43ED-8AFB-8DA150B6B694}" type="pres">
      <dgm:prSet presAssocID="{7F366D2B-C522-4202-8594-E348CD4AF803}" presName="composite" presStyleCnt="0"/>
      <dgm:spPr/>
    </dgm:pt>
    <dgm:pt modelId="{C7B01D31-5D00-4C42-91B0-FD4F633AD1FC}" type="pres">
      <dgm:prSet presAssocID="{7F366D2B-C522-4202-8594-E348CD4AF803}" presName="bentUpArrow1" presStyleLbl="alignImgPlace1" presStyleIdx="0" presStyleCnt="2"/>
      <dgm:spPr/>
    </dgm:pt>
    <dgm:pt modelId="{F125CACD-C921-49D1-836A-BE069F45B0B6}" type="pres">
      <dgm:prSet presAssocID="{7F366D2B-C522-4202-8594-E348CD4AF803}" presName="ParentText" presStyleLbl="node1" presStyleIdx="0" presStyleCnt="3">
        <dgm:presLayoutVars>
          <dgm:chMax val="1"/>
          <dgm:chPref val="1"/>
          <dgm:bulletEnabled val="1"/>
        </dgm:presLayoutVars>
      </dgm:prSet>
      <dgm:spPr/>
    </dgm:pt>
    <dgm:pt modelId="{4291C069-8358-44FC-AEA5-928662A87229}" type="pres">
      <dgm:prSet presAssocID="{7F366D2B-C522-4202-8594-E348CD4AF803}" presName="ChildText" presStyleLbl="revTx" presStyleIdx="0" presStyleCnt="3" custScaleX="217960" custLinFactNeighborX="77088" custLinFactNeighborY="296">
        <dgm:presLayoutVars>
          <dgm:chMax val="0"/>
          <dgm:chPref val="0"/>
          <dgm:bulletEnabled val="1"/>
        </dgm:presLayoutVars>
      </dgm:prSet>
      <dgm:spPr/>
    </dgm:pt>
    <dgm:pt modelId="{F7C9836A-7E57-4B48-9F36-AD30E94AFDE3}" type="pres">
      <dgm:prSet presAssocID="{C18FFA28-4231-4DA0-A34D-8D3EA1052219}" presName="sibTrans" presStyleCnt="0"/>
      <dgm:spPr/>
    </dgm:pt>
    <dgm:pt modelId="{8AFA50DE-37E5-42D5-A082-F44D4EB9787E}" type="pres">
      <dgm:prSet presAssocID="{E8DF8719-ABBA-445A-B75D-8ADC98D0B0EF}" presName="composite" presStyleCnt="0"/>
      <dgm:spPr/>
    </dgm:pt>
    <dgm:pt modelId="{124723C6-C837-4033-91BC-FBFD2EA2889E}" type="pres">
      <dgm:prSet presAssocID="{E8DF8719-ABBA-445A-B75D-8ADC98D0B0EF}" presName="bentUpArrow1" presStyleLbl="alignImgPlace1" presStyleIdx="1" presStyleCnt="2"/>
      <dgm:spPr/>
    </dgm:pt>
    <dgm:pt modelId="{ACC85E57-109E-4F97-B4E9-6388929F9FE2}" type="pres">
      <dgm:prSet presAssocID="{E8DF8719-ABBA-445A-B75D-8ADC98D0B0EF}" presName="ParentText" presStyleLbl="node1" presStyleIdx="1" presStyleCnt="3">
        <dgm:presLayoutVars>
          <dgm:chMax val="1"/>
          <dgm:chPref val="1"/>
          <dgm:bulletEnabled val="1"/>
        </dgm:presLayoutVars>
      </dgm:prSet>
      <dgm:spPr/>
    </dgm:pt>
    <dgm:pt modelId="{1182D9A4-E094-4C77-8C67-0751A9F33DF0}" type="pres">
      <dgm:prSet presAssocID="{E8DF8719-ABBA-445A-B75D-8ADC98D0B0EF}" presName="ChildText" presStyleLbl="revTx" presStyleIdx="1" presStyleCnt="3" custScaleX="190070" custLinFactNeighborX="52898" custLinFactNeighborY="63">
        <dgm:presLayoutVars>
          <dgm:chMax val="0"/>
          <dgm:chPref val="0"/>
          <dgm:bulletEnabled val="1"/>
        </dgm:presLayoutVars>
      </dgm:prSet>
      <dgm:spPr/>
    </dgm:pt>
    <dgm:pt modelId="{90928B68-2B69-4DC6-985D-FEC0E2A80422}" type="pres">
      <dgm:prSet presAssocID="{F0F13D25-C39D-4A78-AD8E-E81C8DC433D0}" presName="sibTrans" presStyleCnt="0"/>
      <dgm:spPr/>
    </dgm:pt>
    <dgm:pt modelId="{FEF070FC-AF2E-4229-B7F9-6A539D227FA5}" type="pres">
      <dgm:prSet presAssocID="{0DF2BCE2-B61D-4B23-B904-6F707FB0C3FC}" presName="composite" presStyleCnt="0"/>
      <dgm:spPr/>
    </dgm:pt>
    <dgm:pt modelId="{A0071062-7346-4AEE-A7C5-00634311E531}" type="pres">
      <dgm:prSet presAssocID="{0DF2BCE2-B61D-4B23-B904-6F707FB0C3FC}" presName="ParentText" presStyleLbl="node1" presStyleIdx="2" presStyleCnt="3" custLinFactNeighborX="-6800">
        <dgm:presLayoutVars>
          <dgm:chMax val="1"/>
          <dgm:chPref val="1"/>
          <dgm:bulletEnabled val="1"/>
        </dgm:presLayoutVars>
      </dgm:prSet>
      <dgm:spPr/>
    </dgm:pt>
    <dgm:pt modelId="{8C71149E-1271-4389-8170-0758149B8DE7}" type="pres">
      <dgm:prSet presAssocID="{0DF2BCE2-B61D-4B23-B904-6F707FB0C3FC}" presName="FinalChildText" presStyleLbl="revTx" presStyleIdx="2" presStyleCnt="3" custScaleX="181948" custLinFactNeighborX="23265" custLinFactNeighborY="20415">
        <dgm:presLayoutVars>
          <dgm:chMax val="0"/>
          <dgm:chPref val="0"/>
          <dgm:bulletEnabled val="1"/>
        </dgm:presLayoutVars>
      </dgm:prSet>
      <dgm:spPr/>
    </dgm:pt>
  </dgm:ptLst>
  <dgm:cxnLst>
    <dgm:cxn modelId="{497AA307-237A-4AEF-87EC-8E7C126D07F9}" srcId="{7F366D2B-C522-4202-8594-E348CD4AF803}" destId="{6DBE2781-227C-47A5-9AB2-2C01345F9A33}" srcOrd="1" destOrd="0" parTransId="{332A6F30-0235-44D1-BDF4-AADC89891A63}" sibTransId="{2B671A3B-4E1C-4559-9CB8-93F44594EEDD}"/>
    <dgm:cxn modelId="{7B88831B-FE68-4A59-BAB7-36435EA98D27}" type="presOf" srcId="{4A00ED2F-D922-44D5-9682-F56A3D32B7F5}" destId="{7BA40E27-0A97-4344-B5DD-2608245F8D41}" srcOrd="0" destOrd="0" presId="urn:microsoft.com/office/officeart/2005/8/layout/StepDownProcess"/>
    <dgm:cxn modelId="{5D33352A-D028-40EB-BE06-411BB89795CA}" srcId="{4A00ED2F-D922-44D5-9682-F56A3D32B7F5}" destId="{E8DF8719-ABBA-445A-B75D-8ADC98D0B0EF}" srcOrd="1" destOrd="0" parTransId="{95DF9792-FB7C-430E-AE26-0CCD9A0400BD}" sibTransId="{F0F13D25-C39D-4A78-AD8E-E81C8DC433D0}"/>
    <dgm:cxn modelId="{C58CE737-F417-4002-BAF7-A589E0B446B0}" type="presOf" srcId="{7F366D2B-C522-4202-8594-E348CD4AF803}" destId="{F125CACD-C921-49D1-836A-BE069F45B0B6}" srcOrd="0" destOrd="0" presId="urn:microsoft.com/office/officeart/2005/8/layout/StepDownProcess"/>
    <dgm:cxn modelId="{7F91C050-C45B-47C6-80C4-5A10D13AAE81}" type="presOf" srcId="{E8DF8719-ABBA-445A-B75D-8ADC98D0B0EF}" destId="{ACC85E57-109E-4F97-B4E9-6388929F9FE2}" srcOrd="0" destOrd="0" presId="urn:microsoft.com/office/officeart/2005/8/layout/StepDownProcess"/>
    <dgm:cxn modelId="{FF7F5459-85B1-4559-9399-D89C85F00269}" type="presOf" srcId="{8237591A-4440-44A0-9901-9577FFCCF09E}" destId="{1182D9A4-E094-4C77-8C67-0751A9F33DF0}" srcOrd="0" destOrd="0" presId="urn:microsoft.com/office/officeart/2005/8/layout/StepDownProcess"/>
    <dgm:cxn modelId="{36A20B92-ECE1-43AA-8CFB-2E3D1707E2C1}" srcId="{7F366D2B-C522-4202-8594-E348CD4AF803}" destId="{CD4F8C4F-7438-40F0-8F03-8E4CDF499A29}" srcOrd="0" destOrd="0" parTransId="{0D2F5CBD-91AA-4C45-81F2-21DC32674881}" sibTransId="{5F4029A7-C44B-40C9-84DF-794805DB5FE5}"/>
    <dgm:cxn modelId="{030AC89B-C7CE-427F-BC1D-1A995E02FE85}" type="presOf" srcId="{948986ED-4AA9-4F8B-852E-1B48FD24C72B}" destId="{8C71149E-1271-4389-8170-0758149B8DE7}" srcOrd="0" destOrd="0" presId="urn:microsoft.com/office/officeart/2005/8/layout/StepDownProcess"/>
    <dgm:cxn modelId="{06D9F7AE-A373-440F-9200-0330F82DF4C9}" type="presOf" srcId="{7C1AD257-BEA3-4670-8344-D50C48C3AD24}" destId="{1182D9A4-E094-4C77-8C67-0751A9F33DF0}" srcOrd="0" destOrd="1" presId="urn:microsoft.com/office/officeart/2005/8/layout/StepDownProcess"/>
    <dgm:cxn modelId="{12BD71B4-8C9C-4540-A514-9FCE9B5E58DF}" type="presOf" srcId="{0DF2BCE2-B61D-4B23-B904-6F707FB0C3FC}" destId="{A0071062-7346-4AEE-A7C5-00634311E531}" srcOrd="0" destOrd="0" presId="urn:microsoft.com/office/officeart/2005/8/layout/StepDownProcess"/>
    <dgm:cxn modelId="{5DBFE7B6-2ECA-4BCE-83D4-691AA0B72B39}" srcId="{4A00ED2F-D922-44D5-9682-F56A3D32B7F5}" destId="{7F366D2B-C522-4202-8594-E348CD4AF803}" srcOrd="0" destOrd="0" parTransId="{40E0DDD2-8338-4312-A340-10369B823A8D}" sibTransId="{C18FFA28-4231-4DA0-A34D-8D3EA1052219}"/>
    <dgm:cxn modelId="{658338B9-9698-41D6-A2F6-D4A365955BA2}" srcId="{E8DF8719-ABBA-445A-B75D-8ADC98D0B0EF}" destId="{7C1AD257-BEA3-4670-8344-D50C48C3AD24}" srcOrd="1" destOrd="0" parTransId="{2F582B59-58DF-4C0A-900C-AED5D3DD1DA9}" sibTransId="{325ABE54-1C68-4902-B939-A84AC3A6BCDF}"/>
    <dgm:cxn modelId="{83586EE9-E4C7-4813-9A3D-274929F032F8}" type="presOf" srcId="{6DBE2781-227C-47A5-9AB2-2C01345F9A33}" destId="{4291C069-8358-44FC-AEA5-928662A87229}" srcOrd="0" destOrd="1" presId="urn:microsoft.com/office/officeart/2005/8/layout/StepDownProcess"/>
    <dgm:cxn modelId="{406E22EE-4822-4340-AD1C-3371C8AF6B73}" srcId="{4A00ED2F-D922-44D5-9682-F56A3D32B7F5}" destId="{0DF2BCE2-B61D-4B23-B904-6F707FB0C3FC}" srcOrd="2" destOrd="0" parTransId="{67F09657-E8C6-4067-B48E-B6BF4CFE8C36}" sibTransId="{468C690F-65D5-469F-8B8F-7F4451F4FE59}"/>
    <dgm:cxn modelId="{3691C6F0-2BB7-4137-A26D-086DEEE54E8F}" srcId="{E8DF8719-ABBA-445A-B75D-8ADC98D0B0EF}" destId="{8237591A-4440-44A0-9901-9577FFCCF09E}" srcOrd="0" destOrd="0" parTransId="{9CBCCB4C-85A7-4259-8E14-F7590CB4CC70}" sibTransId="{2D5F9B6B-1C7A-409A-A6DE-41C930C84500}"/>
    <dgm:cxn modelId="{D06CFDF7-7A77-4DF9-9D3D-18F77E817594}" type="presOf" srcId="{CD4F8C4F-7438-40F0-8F03-8E4CDF499A29}" destId="{4291C069-8358-44FC-AEA5-928662A87229}" srcOrd="0" destOrd="0" presId="urn:microsoft.com/office/officeart/2005/8/layout/StepDownProcess"/>
    <dgm:cxn modelId="{18AA9BFA-BA46-41CD-84DA-CD4B7B34B0F5}" srcId="{0DF2BCE2-B61D-4B23-B904-6F707FB0C3FC}" destId="{948986ED-4AA9-4F8B-852E-1B48FD24C72B}" srcOrd="0" destOrd="0" parTransId="{5310DD36-33AB-4F66-A37E-56AB225ED046}" sibTransId="{5399FAF6-4111-463B-9509-AA0665C1F4B8}"/>
    <dgm:cxn modelId="{8BFE9F34-F34E-4954-8710-F5DAEE016856}" type="presParOf" srcId="{7BA40E27-0A97-4344-B5DD-2608245F8D41}" destId="{F4982783-4837-43ED-8AFB-8DA150B6B694}" srcOrd="0" destOrd="0" presId="urn:microsoft.com/office/officeart/2005/8/layout/StepDownProcess"/>
    <dgm:cxn modelId="{AD6C877F-4DCF-44E4-864B-1F2EACF7FF1A}" type="presParOf" srcId="{F4982783-4837-43ED-8AFB-8DA150B6B694}" destId="{C7B01D31-5D00-4C42-91B0-FD4F633AD1FC}" srcOrd="0" destOrd="0" presId="urn:microsoft.com/office/officeart/2005/8/layout/StepDownProcess"/>
    <dgm:cxn modelId="{CAD1181D-EE2D-4D42-8DD1-D9ECE18385F5}" type="presParOf" srcId="{F4982783-4837-43ED-8AFB-8DA150B6B694}" destId="{F125CACD-C921-49D1-836A-BE069F45B0B6}" srcOrd="1" destOrd="0" presId="urn:microsoft.com/office/officeart/2005/8/layout/StepDownProcess"/>
    <dgm:cxn modelId="{352BE6A2-7247-4728-8F53-0F79826D3E9B}" type="presParOf" srcId="{F4982783-4837-43ED-8AFB-8DA150B6B694}" destId="{4291C069-8358-44FC-AEA5-928662A87229}" srcOrd="2" destOrd="0" presId="urn:microsoft.com/office/officeart/2005/8/layout/StepDownProcess"/>
    <dgm:cxn modelId="{E41CAF1D-1A64-42C8-B8BC-A607A50A1554}" type="presParOf" srcId="{7BA40E27-0A97-4344-B5DD-2608245F8D41}" destId="{F7C9836A-7E57-4B48-9F36-AD30E94AFDE3}" srcOrd="1" destOrd="0" presId="urn:microsoft.com/office/officeart/2005/8/layout/StepDownProcess"/>
    <dgm:cxn modelId="{43C197C8-C782-49CA-A279-5062168FA001}" type="presParOf" srcId="{7BA40E27-0A97-4344-B5DD-2608245F8D41}" destId="{8AFA50DE-37E5-42D5-A082-F44D4EB9787E}" srcOrd="2" destOrd="0" presId="urn:microsoft.com/office/officeart/2005/8/layout/StepDownProcess"/>
    <dgm:cxn modelId="{8011632D-76C2-4992-99FC-69F9BDF261B5}" type="presParOf" srcId="{8AFA50DE-37E5-42D5-A082-F44D4EB9787E}" destId="{124723C6-C837-4033-91BC-FBFD2EA2889E}" srcOrd="0" destOrd="0" presId="urn:microsoft.com/office/officeart/2005/8/layout/StepDownProcess"/>
    <dgm:cxn modelId="{BA83C862-9660-4864-AC56-488ABAF43240}" type="presParOf" srcId="{8AFA50DE-37E5-42D5-A082-F44D4EB9787E}" destId="{ACC85E57-109E-4F97-B4E9-6388929F9FE2}" srcOrd="1" destOrd="0" presId="urn:microsoft.com/office/officeart/2005/8/layout/StepDownProcess"/>
    <dgm:cxn modelId="{014DCD49-4924-46E7-87A6-77BE3503FF21}" type="presParOf" srcId="{8AFA50DE-37E5-42D5-A082-F44D4EB9787E}" destId="{1182D9A4-E094-4C77-8C67-0751A9F33DF0}" srcOrd="2" destOrd="0" presId="urn:microsoft.com/office/officeart/2005/8/layout/StepDownProcess"/>
    <dgm:cxn modelId="{8EA5BC29-1BAE-40ED-8D1A-48FD18E17D53}" type="presParOf" srcId="{7BA40E27-0A97-4344-B5DD-2608245F8D41}" destId="{90928B68-2B69-4DC6-985D-FEC0E2A80422}" srcOrd="3" destOrd="0" presId="urn:microsoft.com/office/officeart/2005/8/layout/StepDownProcess"/>
    <dgm:cxn modelId="{629581FD-F998-423B-87BB-84BB64DFA460}" type="presParOf" srcId="{7BA40E27-0A97-4344-B5DD-2608245F8D41}" destId="{FEF070FC-AF2E-4229-B7F9-6A539D227FA5}" srcOrd="4" destOrd="0" presId="urn:microsoft.com/office/officeart/2005/8/layout/StepDownProcess"/>
    <dgm:cxn modelId="{0641A08F-C7D9-486B-B73E-4746C27BE074}" type="presParOf" srcId="{FEF070FC-AF2E-4229-B7F9-6A539D227FA5}" destId="{A0071062-7346-4AEE-A7C5-00634311E531}" srcOrd="0" destOrd="0" presId="urn:microsoft.com/office/officeart/2005/8/layout/StepDownProcess"/>
    <dgm:cxn modelId="{691AEE25-09E2-442C-B3D9-1E372BE678A8}" type="presParOf" srcId="{FEF070FC-AF2E-4229-B7F9-6A539D227FA5}" destId="{8C71149E-1271-4389-8170-0758149B8DE7}"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00ED2F-D922-44D5-9682-F56A3D32B7F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7F366D2B-C522-4202-8594-E348CD4AF803}">
      <dgm:prSet phldrT="[Text]" custT="1"/>
      <dgm:spPr/>
      <dgm:t>
        <a:bodyPr/>
        <a:lstStyle/>
        <a:p>
          <a:r>
            <a:rPr lang="en-GB" sz="1800" dirty="0"/>
            <a:t>Input</a:t>
          </a:r>
        </a:p>
      </dgm:t>
    </dgm:pt>
    <dgm:pt modelId="{40E0DDD2-8338-4312-A340-10369B823A8D}" type="parTrans" cxnId="{5DBFE7B6-2ECA-4BCE-83D4-691AA0B72B39}">
      <dgm:prSet/>
      <dgm:spPr/>
      <dgm:t>
        <a:bodyPr/>
        <a:lstStyle/>
        <a:p>
          <a:endParaRPr lang="en-GB" sz="1400"/>
        </a:p>
      </dgm:t>
    </dgm:pt>
    <dgm:pt modelId="{C18FFA28-4231-4DA0-A34D-8D3EA1052219}" type="sibTrans" cxnId="{5DBFE7B6-2ECA-4BCE-83D4-691AA0B72B39}">
      <dgm:prSet/>
      <dgm:spPr/>
      <dgm:t>
        <a:bodyPr/>
        <a:lstStyle/>
        <a:p>
          <a:endParaRPr lang="en-GB" sz="1400"/>
        </a:p>
      </dgm:t>
    </dgm:pt>
    <dgm:pt modelId="{CD4F8C4F-7438-40F0-8F03-8E4CDF499A29}">
      <dgm:prSet phldrT="[Text]" custT="1"/>
      <dgm:spPr/>
      <dgm:t>
        <a:bodyPr/>
        <a:lstStyle/>
        <a:p>
          <a:pPr>
            <a:buNone/>
          </a:pPr>
          <a:r>
            <a:rPr lang="en-GB" sz="1400" dirty="0">
              <a:effectLst/>
              <a:latin typeface="Aptos" panose="020B0004020202020204" pitchFamily="34" charset="0"/>
              <a:ea typeface="Aptos" panose="020B0004020202020204" pitchFamily="34" charset="0"/>
              <a:cs typeface="Times New Roman" panose="02020603050405020304" pitchFamily="18" charset="0"/>
            </a:rPr>
            <a:t>   </a:t>
          </a:r>
          <a:r>
            <a:rPr lang="en-GB" sz="1400" b="1"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Spotify</a:t>
          </a:r>
          <a:r>
            <a:rPr lang="en-GB" sz="1400" dirty="0">
              <a:effectLst/>
              <a:latin typeface="Aptos" panose="020B0004020202020204" pitchFamily="34" charset="0"/>
              <a:ea typeface="Aptos" panose="020B0004020202020204" pitchFamily="34" charset="0"/>
              <a:cs typeface="Times New Roman" panose="02020603050405020304" pitchFamily="18" charset="0"/>
            </a:rPr>
            <a:t> collects data on the songs you listen to, how long you listen and whether you skip songs.</a:t>
          </a:r>
          <a:endParaRPr lang="en-GB" sz="1400" dirty="0"/>
        </a:p>
      </dgm:t>
    </dgm:pt>
    <dgm:pt modelId="{0D2F5CBD-91AA-4C45-81F2-21DC32674881}" type="parTrans" cxnId="{36A20B92-ECE1-43AA-8CFB-2E3D1707E2C1}">
      <dgm:prSet/>
      <dgm:spPr/>
      <dgm:t>
        <a:bodyPr/>
        <a:lstStyle/>
        <a:p>
          <a:endParaRPr lang="en-GB" sz="1400"/>
        </a:p>
      </dgm:t>
    </dgm:pt>
    <dgm:pt modelId="{5F4029A7-C44B-40C9-84DF-794805DB5FE5}" type="sibTrans" cxnId="{36A20B92-ECE1-43AA-8CFB-2E3D1707E2C1}">
      <dgm:prSet/>
      <dgm:spPr/>
      <dgm:t>
        <a:bodyPr/>
        <a:lstStyle/>
        <a:p>
          <a:endParaRPr lang="en-GB" sz="1400"/>
        </a:p>
      </dgm:t>
    </dgm:pt>
    <dgm:pt modelId="{E8DF8719-ABBA-445A-B75D-8ADC98D0B0EF}">
      <dgm:prSet phldrT="[Text]" custT="1"/>
      <dgm:spPr/>
      <dgm:t>
        <a:bodyPr/>
        <a:lstStyle/>
        <a:p>
          <a:r>
            <a:rPr lang="en-GB" sz="1800" dirty="0"/>
            <a:t>Processing</a:t>
          </a:r>
        </a:p>
      </dgm:t>
    </dgm:pt>
    <dgm:pt modelId="{95DF9792-FB7C-430E-AE26-0CCD9A0400BD}" type="parTrans" cxnId="{5D33352A-D028-40EB-BE06-411BB89795CA}">
      <dgm:prSet/>
      <dgm:spPr/>
      <dgm:t>
        <a:bodyPr/>
        <a:lstStyle/>
        <a:p>
          <a:endParaRPr lang="en-GB" sz="1400"/>
        </a:p>
      </dgm:t>
    </dgm:pt>
    <dgm:pt modelId="{F0F13D25-C39D-4A78-AD8E-E81C8DC433D0}" type="sibTrans" cxnId="{5D33352A-D028-40EB-BE06-411BB89795CA}">
      <dgm:prSet/>
      <dgm:spPr/>
      <dgm:t>
        <a:bodyPr/>
        <a:lstStyle/>
        <a:p>
          <a:endParaRPr lang="en-GB" sz="1400"/>
        </a:p>
      </dgm:t>
    </dgm:pt>
    <dgm:pt modelId="{8237591A-4440-44A0-9901-9577FFCCF09E}">
      <dgm:prSet phldrT="[Text]" custT="1"/>
      <dgm:spPr/>
      <dgm:t>
        <a:bodyPr/>
        <a:lstStyle/>
        <a:p>
          <a:pPr>
            <a:buSzPts val="1000"/>
            <a:buFont typeface="Courier New" panose="02070309020205020404" pitchFamily="49" charset="0"/>
            <a:buNone/>
          </a:pPr>
          <a:r>
            <a:rPr lang="en-GB" sz="1400" dirty="0">
              <a:effectLst/>
              <a:latin typeface="Aptos" panose="020B0004020202020204" pitchFamily="34" charset="0"/>
              <a:ea typeface="Aptos" panose="020B0004020202020204" pitchFamily="34" charset="0"/>
              <a:cs typeface="Times New Roman" panose="02020603050405020304" pitchFamily="18" charset="0"/>
            </a:rPr>
            <a:t>   The AI analyses </a:t>
          </a:r>
          <a:r>
            <a:rPr lang="en-GB" sz="1400" b="1"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patterns</a:t>
          </a:r>
          <a:r>
            <a:rPr lang="en-GB" sz="1400" dirty="0">
              <a:effectLst/>
              <a:latin typeface="Aptos" panose="020B0004020202020204" pitchFamily="34" charset="0"/>
              <a:ea typeface="Aptos" panose="020B0004020202020204" pitchFamily="34" charset="0"/>
              <a:cs typeface="Times New Roman" panose="02020603050405020304" pitchFamily="18" charset="0"/>
            </a:rPr>
            <a:t> in your listening habits and compares them with other users who have similar tastes.</a:t>
          </a:r>
          <a:endParaRPr lang="en-GB" sz="1400" dirty="0"/>
        </a:p>
      </dgm:t>
    </dgm:pt>
    <dgm:pt modelId="{9CBCCB4C-85A7-4259-8E14-F7590CB4CC70}" type="parTrans" cxnId="{3691C6F0-2BB7-4137-A26D-086DEEE54E8F}">
      <dgm:prSet/>
      <dgm:spPr/>
      <dgm:t>
        <a:bodyPr/>
        <a:lstStyle/>
        <a:p>
          <a:endParaRPr lang="en-GB" sz="1400"/>
        </a:p>
      </dgm:t>
    </dgm:pt>
    <dgm:pt modelId="{2D5F9B6B-1C7A-409A-A6DE-41C930C84500}" type="sibTrans" cxnId="{3691C6F0-2BB7-4137-A26D-086DEEE54E8F}">
      <dgm:prSet/>
      <dgm:spPr/>
      <dgm:t>
        <a:bodyPr/>
        <a:lstStyle/>
        <a:p>
          <a:endParaRPr lang="en-GB" sz="1400"/>
        </a:p>
      </dgm:t>
    </dgm:pt>
    <dgm:pt modelId="{0DF2BCE2-B61D-4B23-B904-6F707FB0C3FC}">
      <dgm:prSet phldrT="[Text]" custT="1"/>
      <dgm:spPr/>
      <dgm:t>
        <a:bodyPr/>
        <a:lstStyle/>
        <a:p>
          <a:r>
            <a:rPr lang="en-GB" sz="1800" dirty="0"/>
            <a:t>Output</a:t>
          </a:r>
        </a:p>
      </dgm:t>
    </dgm:pt>
    <dgm:pt modelId="{67F09657-E8C6-4067-B48E-B6BF4CFE8C36}" type="parTrans" cxnId="{406E22EE-4822-4340-AD1C-3371C8AF6B73}">
      <dgm:prSet/>
      <dgm:spPr/>
      <dgm:t>
        <a:bodyPr/>
        <a:lstStyle/>
        <a:p>
          <a:endParaRPr lang="en-GB" sz="1400"/>
        </a:p>
      </dgm:t>
    </dgm:pt>
    <dgm:pt modelId="{468C690F-65D5-469F-8B8F-7F4451F4FE59}" type="sibTrans" cxnId="{406E22EE-4822-4340-AD1C-3371C8AF6B73}">
      <dgm:prSet/>
      <dgm:spPr/>
      <dgm:t>
        <a:bodyPr/>
        <a:lstStyle/>
        <a:p>
          <a:endParaRPr lang="en-GB" sz="1400"/>
        </a:p>
      </dgm:t>
    </dgm:pt>
    <dgm:pt modelId="{948986ED-4AA9-4F8B-852E-1B48FD24C72B}">
      <dgm:prSet phldrT="[Text]" custT="1"/>
      <dgm:spPr/>
      <dgm:t>
        <a:bodyPr/>
        <a:lstStyle/>
        <a:p>
          <a:pPr>
            <a:buNone/>
          </a:pPr>
          <a:r>
            <a:rPr lang="en-GB" sz="1400" dirty="0">
              <a:effectLst/>
              <a:latin typeface="Aptos" panose="020B0004020202020204" pitchFamily="34" charset="0"/>
              <a:ea typeface="Aptos" panose="020B0004020202020204" pitchFamily="34" charset="0"/>
              <a:cs typeface="Times New Roman" panose="02020603050405020304" pitchFamily="18" charset="0"/>
            </a:rPr>
            <a:t>   The app generates a </a:t>
          </a:r>
          <a:r>
            <a:rPr lang="en-GB" sz="1400" b="1"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personalised</a:t>
          </a:r>
          <a:r>
            <a:rPr lang="en-GB" sz="1400" dirty="0">
              <a:effectLst/>
              <a:latin typeface="Aptos" panose="020B0004020202020204" pitchFamily="34" charset="0"/>
              <a:ea typeface="Aptos" panose="020B0004020202020204" pitchFamily="34" charset="0"/>
              <a:cs typeface="Times New Roman" panose="02020603050405020304" pitchFamily="18" charset="0"/>
            </a:rPr>
            <a:t> playlist and recommends new songs.</a:t>
          </a:r>
          <a:endParaRPr lang="en-GB" sz="1400" dirty="0"/>
        </a:p>
      </dgm:t>
    </dgm:pt>
    <dgm:pt modelId="{5310DD36-33AB-4F66-A37E-56AB225ED046}" type="parTrans" cxnId="{18AA9BFA-BA46-41CD-84DA-CD4B7B34B0F5}">
      <dgm:prSet/>
      <dgm:spPr/>
      <dgm:t>
        <a:bodyPr/>
        <a:lstStyle/>
        <a:p>
          <a:endParaRPr lang="en-GB" sz="1400"/>
        </a:p>
      </dgm:t>
    </dgm:pt>
    <dgm:pt modelId="{5399FAF6-4111-463B-9509-AA0665C1F4B8}" type="sibTrans" cxnId="{18AA9BFA-BA46-41CD-84DA-CD4B7B34B0F5}">
      <dgm:prSet/>
      <dgm:spPr/>
      <dgm:t>
        <a:bodyPr/>
        <a:lstStyle/>
        <a:p>
          <a:endParaRPr lang="en-GB" sz="1400"/>
        </a:p>
      </dgm:t>
    </dgm:pt>
    <dgm:pt modelId="{7BA40E27-0A97-4344-B5DD-2608245F8D41}" type="pres">
      <dgm:prSet presAssocID="{4A00ED2F-D922-44D5-9682-F56A3D32B7F5}" presName="rootnode" presStyleCnt="0">
        <dgm:presLayoutVars>
          <dgm:chMax/>
          <dgm:chPref/>
          <dgm:dir/>
          <dgm:animLvl val="lvl"/>
        </dgm:presLayoutVars>
      </dgm:prSet>
      <dgm:spPr/>
    </dgm:pt>
    <dgm:pt modelId="{F4982783-4837-43ED-8AFB-8DA150B6B694}" type="pres">
      <dgm:prSet presAssocID="{7F366D2B-C522-4202-8594-E348CD4AF803}" presName="composite" presStyleCnt="0"/>
      <dgm:spPr/>
    </dgm:pt>
    <dgm:pt modelId="{C7B01D31-5D00-4C42-91B0-FD4F633AD1FC}" type="pres">
      <dgm:prSet presAssocID="{7F366D2B-C522-4202-8594-E348CD4AF803}" presName="bentUpArrow1" presStyleLbl="alignImgPlace1" presStyleIdx="0" presStyleCnt="2"/>
      <dgm:spPr/>
    </dgm:pt>
    <dgm:pt modelId="{F125CACD-C921-49D1-836A-BE069F45B0B6}" type="pres">
      <dgm:prSet presAssocID="{7F366D2B-C522-4202-8594-E348CD4AF803}" presName="ParentText" presStyleLbl="node1" presStyleIdx="0" presStyleCnt="3">
        <dgm:presLayoutVars>
          <dgm:chMax val="1"/>
          <dgm:chPref val="1"/>
          <dgm:bulletEnabled val="1"/>
        </dgm:presLayoutVars>
      </dgm:prSet>
      <dgm:spPr/>
    </dgm:pt>
    <dgm:pt modelId="{4291C069-8358-44FC-AEA5-928662A87229}" type="pres">
      <dgm:prSet presAssocID="{7F366D2B-C522-4202-8594-E348CD4AF803}" presName="ChildText" presStyleLbl="revTx" presStyleIdx="0" presStyleCnt="3" custScaleX="217960" custLinFactNeighborX="77088" custLinFactNeighborY="296">
        <dgm:presLayoutVars>
          <dgm:chMax val="0"/>
          <dgm:chPref val="0"/>
          <dgm:bulletEnabled val="1"/>
        </dgm:presLayoutVars>
      </dgm:prSet>
      <dgm:spPr/>
    </dgm:pt>
    <dgm:pt modelId="{F7C9836A-7E57-4B48-9F36-AD30E94AFDE3}" type="pres">
      <dgm:prSet presAssocID="{C18FFA28-4231-4DA0-A34D-8D3EA1052219}" presName="sibTrans" presStyleCnt="0"/>
      <dgm:spPr/>
    </dgm:pt>
    <dgm:pt modelId="{8AFA50DE-37E5-42D5-A082-F44D4EB9787E}" type="pres">
      <dgm:prSet presAssocID="{E8DF8719-ABBA-445A-B75D-8ADC98D0B0EF}" presName="composite" presStyleCnt="0"/>
      <dgm:spPr/>
    </dgm:pt>
    <dgm:pt modelId="{124723C6-C837-4033-91BC-FBFD2EA2889E}" type="pres">
      <dgm:prSet presAssocID="{E8DF8719-ABBA-445A-B75D-8ADC98D0B0EF}" presName="bentUpArrow1" presStyleLbl="alignImgPlace1" presStyleIdx="1" presStyleCnt="2"/>
      <dgm:spPr/>
    </dgm:pt>
    <dgm:pt modelId="{ACC85E57-109E-4F97-B4E9-6388929F9FE2}" type="pres">
      <dgm:prSet presAssocID="{E8DF8719-ABBA-445A-B75D-8ADC98D0B0EF}" presName="ParentText" presStyleLbl="node1" presStyleIdx="1" presStyleCnt="3">
        <dgm:presLayoutVars>
          <dgm:chMax val="1"/>
          <dgm:chPref val="1"/>
          <dgm:bulletEnabled val="1"/>
        </dgm:presLayoutVars>
      </dgm:prSet>
      <dgm:spPr/>
    </dgm:pt>
    <dgm:pt modelId="{1182D9A4-E094-4C77-8C67-0751A9F33DF0}" type="pres">
      <dgm:prSet presAssocID="{E8DF8719-ABBA-445A-B75D-8ADC98D0B0EF}" presName="ChildText" presStyleLbl="revTx" presStyleIdx="1" presStyleCnt="3" custScaleX="190070" custLinFactNeighborX="52898" custLinFactNeighborY="63">
        <dgm:presLayoutVars>
          <dgm:chMax val="0"/>
          <dgm:chPref val="0"/>
          <dgm:bulletEnabled val="1"/>
        </dgm:presLayoutVars>
      </dgm:prSet>
      <dgm:spPr/>
    </dgm:pt>
    <dgm:pt modelId="{90928B68-2B69-4DC6-985D-FEC0E2A80422}" type="pres">
      <dgm:prSet presAssocID="{F0F13D25-C39D-4A78-AD8E-E81C8DC433D0}" presName="sibTrans" presStyleCnt="0"/>
      <dgm:spPr/>
    </dgm:pt>
    <dgm:pt modelId="{FEF070FC-AF2E-4229-B7F9-6A539D227FA5}" type="pres">
      <dgm:prSet presAssocID="{0DF2BCE2-B61D-4B23-B904-6F707FB0C3FC}" presName="composite" presStyleCnt="0"/>
      <dgm:spPr/>
    </dgm:pt>
    <dgm:pt modelId="{A0071062-7346-4AEE-A7C5-00634311E531}" type="pres">
      <dgm:prSet presAssocID="{0DF2BCE2-B61D-4B23-B904-6F707FB0C3FC}" presName="ParentText" presStyleLbl="node1" presStyleIdx="2" presStyleCnt="3" custLinFactNeighborX="-6800">
        <dgm:presLayoutVars>
          <dgm:chMax val="1"/>
          <dgm:chPref val="1"/>
          <dgm:bulletEnabled val="1"/>
        </dgm:presLayoutVars>
      </dgm:prSet>
      <dgm:spPr/>
    </dgm:pt>
    <dgm:pt modelId="{8C71149E-1271-4389-8170-0758149B8DE7}" type="pres">
      <dgm:prSet presAssocID="{0DF2BCE2-B61D-4B23-B904-6F707FB0C3FC}" presName="FinalChildText" presStyleLbl="revTx" presStyleIdx="2" presStyleCnt="3" custScaleX="138573" custLinFactNeighborX="68188" custLinFactNeighborY="20415">
        <dgm:presLayoutVars>
          <dgm:chMax val="0"/>
          <dgm:chPref val="0"/>
          <dgm:bulletEnabled val="1"/>
        </dgm:presLayoutVars>
      </dgm:prSet>
      <dgm:spPr/>
    </dgm:pt>
  </dgm:ptLst>
  <dgm:cxnLst>
    <dgm:cxn modelId="{7B88831B-FE68-4A59-BAB7-36435EA98D27}" type="presOf" srcId="{4A00ED2F-D922-44D5-9682-F56A3D32B7F5}" destId="{7BA40E27-0A97-4344-B5DD-2608245F8D41}" srcOrd="0" destOrd="0" presId="urn:microsoft.com/office/officeart/2005/8/layout/StepDownProcess"/>
    <dgm:cxn modelId="{5D33352A-D028-40EB-BE06-411BB89795CA}" srcId="{4A00ED2F-D922-44D5-9682-F56A3D32B7F5}" destId="{E8DF8719-ABBA-445A-B75D-8ADC98D0B0EF}" srcOrd="1" destOrd="0" parTransId="{95DF9792-FB7C-430E-AE26-0CCD9A0400BD}" sibTransId="{F0F13D25-C39D-4A78-AD8E-E81C8DC433D0}"/>
    <dgm:cxn modelId="{C58CE737-F417-4002-BAF7-A589E0B446B0}" type="presOf" srcId="{7F366D2B-C522-4202-8594-E348CD4AF803}" destId="{F125CACD-C921-49D1-836A-BE069F45B0B6}" srcOrd="0" destOrd="0" presId="urn:microsoft.com/office/officeart/2005/8/layout/StepDownProcess"/>
    <dgm:cxn modelId="{7F91C050-C45B-47C6-80C4-5A10D13AAE81}" type="presOf" srcId="{E8DF8719-ABBA-445A-B75D-8ADC98D0B0EF}" destId="{ACC85E57-109E-4F97-B4E9-6388929F9FE2}" srcOrd="0" destOrd="0" presId="urn:microsoft.com/office/officeart/2005/8/layout/StepDownProcess"/>
    <dgm:cxn modelId="{FF7F5459-85B1-4559-9399-D89C85F00269}" type="presOf" srcId="{8237591A-4440-44A0-9901-9577FFCCF09E}" destId="{1182D9A4-E094-4C77-8C67-0751A9F33DF0}" srcOrd="0" destOrd="0" presId="urn:microsoft.com/office/officeart/2005/8/layout/StepDownProcess"/>
    <dgm:cxn modelId="{36A20B92-ECE1-43AA-8CFB-2E3D1707E2C1}" srcId="{7F366D2B-C522-4202-8594-E348CD4AF803}" destId="{CD4F8C4F-7438-40F0-8F03-8E4CDF499A29}" srcOrd="0" destOrd="0" parTransId="{0D2F5CBD-91AA-4C45-81F2-21DC32674881}" sibTransId="{5F4029A7-C44B-40C9-84DF-794805DB5FE5}"/>
    <dgm:cxn modelId="{030AC89B-C7CE-427F-BC1D-1A995E02FE85}" type="presOf" srcId="{948986ED-4AA9-4F8B-852E-1B48FD24C72B}" destId="{8C71149E-1271-4389-8170-0758149B8DE7}" srcOrd="0" destOrd="0" presId="urn:microsoft.com/office/officeart/2005/8/layout/StepDownProcess"/>
    <dgm:cxn modelId="{12BD71B4-8C9C-4540-A514-9FCE9B5E58DF}" type="presOf" srcId="{0DF2BCE2-B61D-4B23-B904-6F707FB0C3FC}" destId="{A0071062-7346-4AEE-A7C5-00634311E531}" srcOrd="0" destOrd="0" presId="urn:microsoft.com/office/officeart/2005/8/layout/StepDownProcess"/>
    <dgm:cxn modelId="{5DBFE7B6-2ECA-4BCE-83D4-691AA0B72B39}" srcId="{4A00ED2F-D922-44D5-9682-F56A3D32B7F5}" destId="{7F366D2B-C522-4202-8594-E348CD4AF803}" srcOrd="0" destOrd="0" parTransId="{40E0DDD2-8338-4312-A340-10369B823A8D}" sibTransId="{C18FFA28-4231-4DA0-A34D-8D3EA1052219}"/>
    <dgm:cxn modelId="{406E22EE-4822-4340-AD1C-3371C8AF6B73}" srcId="{4A00ED2F-D922-44D5-9682-F56A3D32B7F5}" destId="{0DF2BCE2-B61D-4B23-B904-6F707FB0C3FC}" srcOrd="2" destOrd="0" parTransId="{67F09657-E8C6-4067-B48E-B6BF4CFE8C36}" sibTransId="{468C690F-65D5-469F-8B8F-7F4451F4FE59}"/>
    <dgm:cxn modelId="{3691C6F0-2BB7-4137-A26D-086DEEE54E8F}" srcId="{E8DF8719-ABBA-445A-B75D-8ADC98D0B0EF}" destId="{8237591A-4440-44A0-9901-9577FFCCF09E}" srcOrd="0" destOrd="0" parTransId="{9CBCCB4C-85A7-4259-8E14-F7590CB4CC70}" sibTransId="{2D5F9B6B-1C7A-409A-A6DE-41C930C84500}"/>
    <dgm:cxn modelId="{D06CFDF7-7A77-4DF9-9D3D-18F77E817594}" type="presOf" srcId="{CD4F8C4F-7438-40F0-8F03-8E4CDF499A29}" destId="{4291C069-8358-44FC-AEA5-928662A87229}" srcOrd="0" destOrd="0" presId="urn:microsoft.com/office/officeart/2005/8/layout/StepDownProcess"/>
    <dgm:cxn modelId="{18AA9BFA-BA46-41CD-84DA-CD4B7B34B0F5}" srcId="{0DF2BCE2-B61D-4B23-B904-6F707FB0C3FC}" destId="{948986ED-4AA9-4F8B-852E-1B48FD24C72B}" srcOrd="0" destOrd="0" parTransId="{5310DD36-33AB-4F66-A37E-56AB225ED046}" sibTransId="{5399FAF6-4111-463B-9509-AA0665C1F4B8}"/>
    <dgm:cxn modelId="{8BFE9F34-F34E-4954-8710-F5DAEE016856}" type="presParOf" srcId="{7BA40E27-0A97-4344-B5DD-2608245F8D41}" destId="{F4982783-4837-43ED-8AFB-8DA150B6B694}" srcOrd="0" destOrd="0" presId="urn:microsoft.com/office/officeart/2005/8/layout/StepDownProcess"/>
    <dgm:cxn modelId="{AD6C877F-4DCF-44E4-864B-1F2EACF7FF1A}" type="presParOf" srcId="{F4982783-4837-43ED-8AFB-8DA150B6B694}" destId="{C7B01D31-5D00-4C42-91B0-FD4F633AD1FC}" srcOrd="0" destOrd="0" presId="urn:microsoft.com/office/officeart/2005/8/layout/StepDownProcess"/>
    <dgm:cxn modelId="{CAD1181D-EE2D-4D42-8DD1-D9ECE18385F5}" type="presParOf" srcId="{F4982783-4837-43ED-8AFB-8DA150B6B694}" destId="{F125CACD-C921-49D1-836A-BE069F45B0B6}" srcOrd="1" destOrd="0" presId="urn:microsoft.com/office/officeart/2005/8/layout/StepDownProcess"/>
    <dgm:cxn modelId="{352BE6A2-7247-4728-8F53-0F79826D3E9B}" type="presParOf" srcId="{F4982783-4837-43ED-8AFB-8DA150B6B694}" destId="{4291C069-8358-44FC-AEA5-928662A87229}" srcOrd="2" destOrd="0" presId="urn:microsoft.com/office/officeart/2005/8/layout/StepDownProcess"/>
    <dgm:cxn modelId="{E41CAF1D-1A64-42C8-B8BC-A607A50A1554}" type="presParOf" srcId="{7BA40E27-0A97-4344-B5DD-2608245F8D41}" destId="{F7C9836A-7E57-4B48-9F36-AD30E94AFDE3}" srcOrd="1" destOrd="0" presId="urn:microsoft.com/office/officeart/2005/8/layout/StepDownProcess"/>
    <dgm:cxn modelId="{43C197C8-C782-49CA-A279-5062168FA001}" type="presParOf" srcId="{7BA40E27-0A97-4344-B5DD-2608245F8D41}" destId="{8AFA50DE-37E5-42D5-A082-F44D4EB9787E}" srcOrd="2" destOrd="0" presId="urn:microsoft.com/office/officeart/2005/8/layout/StepDownProcess"/>
    <dgm:cxn modelId="{8011632D-76C2-4992-99FC-69F9BDF261B5}" type="presParOf" srcId="{8AFA50DE-37E5-42D5-A082-F44D4EB9787E}" destId="{124723C6-C837-4033-91BC-FBFD2EA2889E}" srcOrd="0" destOrd="0" presId="urn:microsoft.com/office/officeart/2005/8/layout/StepDownProcess"/>
    <dgm:cxn modelId="{BA83C862-9660-4864-AC56-488ABAF43240}" type="presParOf" srcId="{8AFA50DE-37E5-42D5-A082-F44D4EB9787E}" destId="{ACC85E57-109E-4F97-B4E9-6388929F9FE2}" srcOrd="1" destOrd="0" presId="urn:microsoft.com/office/officeart/2005/8/layout/StepDownProcess"/>
    <dgm:cxn modelId="{014DCD49-4924-46E7-87A6-77BE3503FF21}" type="presParOf" srcId="{8AFA50DE-37E5-42D5-A082-F44D4EB9787E}" destId="{1182D9A4-E094-4C77-8C67-0751A9F33DF0}" srcOrd="2" destOrd="0" presId="urn:microsoft.com/office/officeart/2005/8/layout/StepDownProcess"/>
    <dgm:cxn modelId="{8EA5BC29-1BAE-40ED-8D1A-48FD18E17D53}" type="presParOf" srcId="{7BA40E27-0A97-4344-B5DD-2608245F8D41}" destId="{90928B68-2B69-4DC6-985D-FEC0E2A80422}" srcOrd="3" destOrd="0" presId="urn:microsoft.com/office/officeart/2005/8/layout/StepDownProcess"/>
    <dgm:cxn modelId="{629581FD-F998-423B-87BB-84BB64DFA460}" type="presParOf" srcId="{7BA40E27-0A97-4344-B5DD-2608245F8D41}" destId="{FEF070FC-AF2E-4229-B7F9-6A539D227FA5}" srcOrd="4" destOrd="0" presId="urn:microsoft.com/office/officeart/2005/8/layout/StepDownProcess"/>
    <dgm:cxn modelId="{0641A08F-C7D9-486B-B73E-4746C27BE074}" type="presParOf" srcId="{FEF070FC-AF2E-4229-B7F9-6A539D227FA5}" destId="{A0071062-7346-4AEE-A7C5-00634311E531}" srcOrd="0" destOrd="0" presId="urn:microsoft.com/office/officeart/2005/8/layout/StepDownProcess"/>
    <dgm:cxn modelId="{691AEE25-09E2-442C-B3D9-1E372BE678A8}" type="presParOf" srcId="{FEF070FC-AF2E-4229-B7F9-6A539D227FA5}" destId="{8C71149E-1271-4389-8170-0758149B8DE7}"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01D31-5D00-4C42-91B0-FD4F633AD1FC}">
      <dsp:nvSpPr>
        <dsp:cNvPr id="0" name=""/>
        <dsp:cNvSpPr/>
      </dsp:nvSpPr>
      <dsp:spPr>
        <a:xfrm rot="5400000">
          <a:off x="284408" y="1434249"/>
          <a:ext cx="1050870" cy="119637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5CACD-C921-49D1-836A-BE069F45B0B6}">
      <dsp:nvSpPr>
        <dsp:cNvPr id="0" name=""/>
        <dsp:cNvSpPr/>
      </dsp:nvSpPr>
      <dsp:spPr>
        <a:xfrm>
          <a:off x="5991" y="269338"/>
          <a:ext cx="1769047" cy="123827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Input</a:t>
          </a:r>
        </a:p>
      </dsp:txBody>
      <dsp:txXfrm>
        <a:off x="66449" y="329796"/>
        <a:ext cx="1648131" cy="1117359"/>
      </dsp:txXfrm>
    </dsp:sp>
    <dsp:sp modelId="{4291C069-8358-44FC-AEA5-928662A87229}">
      <dsp:nvSpPr>
        <dsp:cNvPr id="0" name=""/>
        <dsp:cNvSpPr/>
      </dsp:nvSpPr>
      <dsp:spPr>
        <a:xfrm>
          <a:off x="2008022" y="390398"/>
          <a:ext cx="2804352" cy="100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None/>
          </a:pPr>
          <a:r>
            <a:rPr lang="en-GB" sz="1600" kern="1200" dirty="0">
              <a:effectLst/>
              <a:latin typeface="Aptos" panose="020B0004020202020204" pitchFamily="34" charset="0"/>
              <a:ea typeface="Aptos" panose="020B0004020202020204" pitchFamily="34" charset="0"/>
              <a:cs typeface="Times New Roman" panose="02020603050405020304" pitchFamily="18" charset="0"/>
            </a:rPr>
            <a:t>The AI collects data (e.g., </a:t>
          </a:r>
          <a:endParaRPr lang="en-GB" sz="1600" kern="1200" dirty="0"/>
        </a:p>
        <a:p>
          <a:pPr marL="171450" lvl="1" indent="-171450" algn="l" defTabSz="711200">
            <a:lnSpc>
              <a:spcPct val="90000"/>
            </a:lnSpc>
            <a:spcBef>
              <a:spcPct val="0"/>
            </a:spcBef>
            <a:spcAft>
              <a:spcPct val="15000"/>
            </a:spcAft>
            <a:buNone/>
          </a:pPr>
          <a:r>
            <a:rPr lang="en-GB" sz="1600" kern="1200" dirty="0">
              <a:effectLst/>
              <a:latin typeface="Aptos" panose="020B0004020202020204" pitchFamily="34" charset="0"/>
              <a:ea typeface="Aptos" panose="020B0004020202020204" pitchFamily="34" charset="0"/>
              <a:cs typeface="Times New Roman" panose="02020603050405020304" pitchFamily="18" charset="0"/>
            </a:rPr>
            <a:t>voice, images, searches).</a:t>
          </a:r>
          <a:endParaRPr lang="en-GB" sz="1600" kern="1200" dirty="0"/>
        </a:p>
      </dsp:txBody>
      <dsp:txXfrm>
        <a:off x="2008022" y="390398"/>
        <a:ext cx="2804352" cy="1000828"/>
      </dsp:txXfrm>
    </dsp:sp>
    <dsp:sp modelId="{124723C6-C837-4033-91BC-FBFD2EA2889E}">
      <dsp:nvSpPr>
        <dsp:cNvPr id="0" name=""/>
        <dsp:cNvSpPr/>
      </dsp:nvSpPr>
      <dsp:spPr>
        <a:xfrm rot="5400000">
          <a:off x="2115387" y="2825241"/>
          <a:ext cx="1050870" cy="119637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85E57-109E-4F97-B4E9-6388929F9FE2}">
      <dsp:nvSpPr>
        <dsp:cNvPr id="0" name=""/>
        <dsp:cNvSpPr/>
      </dsp:nvSpPr>
      <dsp:spPr>
        <a:xfrm>
          <a:off x="1836971" y="1660330"/>
          <a:ext cx="1769047" cy="123827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Processing</a:t>
          </a:r>
        </a:p>
      </dsp:txBody>
      <dsp:txXfrm>
        <a:off x="1897429" y="1720788"/>
        <a:ext cx="1648131" cy="1117359"/>
      </dsp:txXfrm>
    </dsp:sp>
    <dsp:sp modelId="{1182D9A4-E094-4C77-8C67-0751A9F33DF0}">
      <dsp:nvSpPr>
        <dsp:cNvPr id="0" name=""/>
        <dsp:cNvSpPr/>
      </dsp:nvSpPr>
      <dsp:spPr>
        <a:xfrm>
          <a:off x="3707186" y="1779058"/>
          <a:ext cx="2445509" cy="100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SzPts val="1000"/>
            <a:buFont typeface="Courier New" panose="02070309020205020404" pitchFamily="49" charset="0"/>
            <a:buNone/>
          </a:pPr>
          <a:r>
            <a:rPr lang="en-GB" sz="1600" kern="1200" dirty="0">
              <a:effectLst/>
              <a:latin typeface="Aptos" panose="020B0004020202020204" pitchFamily="34" charset="0"/>
              <a:ea typeface="Aptos" panose="020B0004020202020204" pitchFamily="34" charset="0"/>
              <a:cs typeface="Times New Roman" panose="02020603050405020304" pitchFamily="18" charset="0"/>
            </a:rPr>
            <a:t>It learns patterns from</a:t>
          </a:r>
          <a:endParaRPr lang="en-GB" sz="1600" kern="1200" dirty="0"/>
        </a:p>
        <a:p>
          <a:pPr marL="171450" lvl="1" indent="-171450" algn="l" defTabSz="711200">
            <a:lnSpc>
              <a:spcPct val="90000"/>
            </a:lnSpc>
            <a:spcBef>
              <a:spcPct val="0"/>
            </a:spcBef>
            <a:spcAft>
              <a:spcPct val="15000"/>
            </a:spcAft>
            <a:buSzPts val="1000"/>
            <a:buFont typeface="Courier New" panose="02070309020205020404" pitchFamily="49" charset="0"/>
            <a:buNone/>
          </a:pPr>
          <a:r>
            <a:rPr lang="en-GB" sz="1600" kern="1200" dirty="0">
              <a:effectLst/>
              <a:latin typeface="Aptos" panose="020B0004020202020204" pitchFamily="34" charset="0"/>
              <a:ea typeface="Aptos" panose="020B0004020202020204" pitchFamily="34" charset="0"/>
              <a:cs typeface="Times New Roman" panose="02020603050405020304" pitchFamily="18" charset="0"/>
            </a:rPr>
            <a:t>past data.</a:t>
          </a:r>
          <a:endParaRPr lang="en-GB" sz="1600" kern="1200" dirty="0"/>
        </a:p>
      </dsp:txBody>
      <dsp:txXfrm>
        <a:off x="3707186" y="1779058"/>
        <a:ext cx="2445509" cy="1000828"/>
      </dsp:txXfrm>
    </dsp:sp>
    <dsp:sp modelId="{A0071062-7346-4AEE-A7C5-00634311E531}">
      <dsp:nvSpPr>
        <dsp:cNvPr id="0" name=""/>
        <dsp:cNvSpPr/>
      </dsp:nvSpPr>
      <dsp:spPr>
        <a:xfrm>
          <a:off x="3547655" y="3051322"/>
          <a:ext cx="1769047" cy="123827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Output</a:t>
          </a:r>
        </a:p>
      </dsp:txBody>
      <dsp:txXfrm>
        <a:off x="3608113" y="3111780"/>
        <a:ext cx="1648131" cy="1117359"/>
      </dsp:txXfrm>
    </dsp:sp>
    <dsp:sp modelId="{8C71149E-1271-4389-8170-0758149B8DE7}">
      <dsp:nvSpPr>
        <dsp:cNvPr id="0" name=""/>
        <dsp:cNvSpPr/>
      </dsp:nvSpPr>
      <dsp:spPr>
        <a:xfrm>
          <a:off x="4915803" y="3373739"/>
          <a:ext cx="2341008" cy="100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None/>
          </a:pPr>
          <a:r>
            <a:rPr lang="en-GB" sz="1600" kern="1200" dirty="0">
              <a:effectLst/>
              <a:latin typeface="Aptos" panose="020B0004020202020204" pitchFamily="34" charset="0"/>
              <a:ea typeface="Aptos" panose="020B0004020202020204" pitchFamily="34" charset="0"/>
              <a:cs typeface="Times New Roman" panose="02020603050405020304" pitchFamily="18" charset="0"/>
            </a:rPr>
            <a:t>   It predicts or recommends something</a:t>
          </a:r>
          <a:endParaRPr lang="en-GB" sz="1600" kern="1200" dirty="0"/>
        </a:p>
      </dsp:txBody>
      <dsp:txXfrm>
        <a:off x="4915803" y="3373739"/>
        <a:ext cx="2341008" cy="1000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01D31-5D00-4C42-91B0-FD4F633AD1FC}">
      <dsp:nvSpPr>
        <dsp:cNvPr id="0" name=""/>
        <dsp:cNvSpPr/>
      </dsp:nvSpPr>
      <dsp:spPr>
        <a:xfrm rot="5400000">
          <a:off x="317251" y="1446151"/>
          <a:ext cx="1178182" cy="134131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5CACD-C921-49D1-836A-BE069F45B0B6}">
      <dsp:nvSpPr>
        <dsp:cNvPr id="0" name=""/>
        <dsp:cNvSpPr/>
      </dsp:nvSpPr>
      <dsp:spPr>
        <a:xfrm>
          <a:off x="5104" y="140112"/>
          <a:ext cx="1983366" cy="138829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Input</a:t>
          </a:r>
        </a:p>
      </dsp:txBody>
      <dsp:txXfrm>
        <a:off x="72887" y="207895"/>
        <a:ext cx="1847800" cy="1252725"/>
      </dsp:txXfrm>
    </dsp:sp>
    <dsp:sp modelId="{4291C069-8358-44FC-AEA5-928662A87229}">
      <dsp:nvSpPr>
        <dsp:cNvPr id="0" name=""/>
        <dsp:cNvSpPr/>
      </dsp:nvSpPr>
      <dsp:spPr>
        <a:xfrm>
          <a:off x="2249680" y="275838"/>
          <a:ext cx="3144098" cy="112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None/>
          </a:pPr>
          <a:r>
            <a:rPr lang="en-GB" sz="1400" kern="1200" dirty="0">
              <a:effectLst/>
              <a:latin typeface="Aptos" panose="020B0004020202020204" pitchFamily="34" charset="0"/>
              <a:ea typeface="Aptos" panose="020B0004020202020204" pitchFamily="34" charset="0"/>
              <a:cs typeface="Times New Roman" panose="02020603050405020304" pitchFamily="18" charset="0"/>
            </a:rPr>
            <a:t>   </a:t>
          </a:r>
          <a:r>
            <a:rPr lang="en-GB" sz="1400" b="1" kern="12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Spotify</a:t>
          </a:r>
          <a:r>
            <a:rPr lang="en-GB" sz="1400" kern="1200" dirty="0">
              <a:effectLst/>
              <a:latin typeface="Aptos" panose="020B0004020202020204" pitchFamily="34" charset="0"/>
              <a:ea typeface="Aptos" panose="020B0004020202020204" pitchFamily="34" charset="0"/>
              <a:cs typeface="Times New Roman" panose="02020603050405020304" pitchFamily="18" charset="0"/>
            </a:rPr>
            <a:t> collects data on the songs you listen to, how long you listen and whether you skip songs.</a:t>
          </a:r>
          <a:endParaRPr lang="en-GB" sz="1400" kern="1200" dirty="0"/>
        </a:p>
      </dsp:txBody>
      <dsp:txXfrm>
        <a:off x="2249680" y="275838"/>
        <a:ext cx="3144098" cy="1122078"/>
      </dsp:txXfrm>
    </dsp:sp>
    <dsp:sp modelId="{124723C6-C837-4033-91BC-FBFD2EA2889E}">
      <dsp:nvSpPr>
        <dsp:cNvPr id="0" name=""/>
        <dsp:cNvSpPr/>
      </dsp:nvSpPr>
      <dsp:spPr>
        <a:xfrm rot="5400000">
          <a:off x="2370053" y="3005661"/>
          <a:ext cx="1178182" cy="134131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85E57-109E-4F97-B4E9-6388929F9FE2}">
      <dsp:nvSpPr>
        <dsp:cNvPr id="0" name=""/>
        <dsp:cNvSpPr/>
      </dsp:nvSpPr>
      <dsp:spPr>
        <a:xfrm>
          <a:off x="2057906" y="1699622"/>
          <a:ext cx="1983366" cy="138829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Processing</a:t>
          </a:r>
        </a:p>
      </dsp:txBody>
      <dsp:txXfrm>
        <a:off x="2125689" y="1767405"/>
        <a:ext cx="1847800" cy="1252725"/>
      </dsp:txXfrm>
    </dsp:sp>
    <dsp:sp modelId="{1182D9A4-E094-4C77-8C67-0751A9F33DF0}">
      <dsp:nvSpPr>
        <dsp:cNvPr id="0" name=""/>
        <dsp:cNvSpPr/>
      </dsp:nvSpPr>
      <dsp:spPr>
        <a:xfrm>
          <a:off x="4154697" y="1832734"/>
          <a:ext cx="2741781" cy="112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SzPts val="1000"/>
            <a:buFont typeface="Courier New" panose="02070309020205020404" pitchFamily="49" charset="0"/>
            <a:buNone/>
          </a:pPr>
          <a:r>
            <a:rPr lang="en-GB" sz="1400" kern="1200" dirty="0">
              <a:effectLst/>
              <a:latin typeface="Aptos" panose="020B0004020202020204" pitchFamily="34" charset="0"/>
              <a:ea typeface="Aptos" panose="020B0004020202020204" pitchFamily="34" charset="0"/>
              <a:cs typeface="Times New Roman" panose="02020603050405020304" pitchFamily="18" charset="0"/>
            </a:rPr>
            <a:t>   The AI analyses </a:t>
          </a:r>
          <a:r>
            <a:rPr lang="en-GB" sz="1400" b="1" kern="12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patterns</a:t>
          </a:r>
          <a:r>
            <a:rPr lang="en-GB" sz="1400" kern="1200" dirty="0">
              <a:effectLst/>
              <a:latin typeface="Aptos" panose="020B0004020202020204" pitchFamily="34" charset="0"/>
              <a:ea typeface="Aptos" panose="020B0004020202020204" pitchFamily="34" charset="0"/>
              <a:cs typeface="Times New Roman" panose="02020603050405020304" pitchFamily="18" charset="0"/>
            </a:rPr>
            <a:t> in your listening habits and compares them with other users who have similar tastes.</a:t>
          </a:r>
          <a:endParaRPr lang="en-GB" sz="1400" kern="1200" dirty="0"/>
        </a:p>
      </dsp:txBody>
      <dsp:txXfrm>
        <a:off x="4154697" y="1832734"/>
        <a:ext cx="2741781" cy="1122078"/>
      </dsp:txXfrm>
    </dsp:sp>
    <dsp:sp modelId="{A0071062-7346-4AEE-A7C5-00634311E531}">
      <dsp:nvSpPr>
        <dsp:cNvPr id="0" name=""/>
        <dsp:cNvSpPr/>
      </dsp:nvSpPr>
      <dsp:spPr>
        <a:xfrm>
          <a:off x="3975839" y="3259131"/>
          <a:ext cx="1983366" cy="138829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Output</a:t>
          </a:r>
        </a:p>
      </dsp:txBody>
      <dsp:txXfrm>
        <a:off x="4043622" y="3326914"/>
        <a:ext cx="1847800" cy="1252725"/>
      </dsp:txXfrm>
    </dsp:sp>
    <dsp:sp modelId="{8C71149E-1271-4389-8170-0758149B8DE7}">
      <dsp:nvSpPr>
        <dsp:cNvPr id="0" name=""/>
        <dsp:cNvSpPr/>
      </dsp:nvSpPr>
      <dsp:spPr>
        <a:xfrm>
          <a:off x="5820969" y="3620609"/>
          <a:ext cx="1998931" cy="112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None/>
          </a:pPr>
          <a:r>
            <a:rPr lang="en-GB" sz="1400" kern="1200" dirty="0">
              <a:effectLst/>
              <a:latin typeface="Aptos" panose="020B0004020202020204" pitchFamily="34" charset="0"/>
              <a:ea typeface="Aptos" panose="020B0004020202020204" pitchFamily="34" charset="0"/>
              <a:cs typeface="Times New Roman" panose="02020603050405020304" pitchFamily="18" charset="0"/>
            </a:rPr>
            <a:t>   The app generates a </a:t>
          </a:r>
          <a:r>
            <a:rPr lang="en-GB" sz="1400" b="1" kern="12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personalised</a:t>
          </a:r>
          <a:r>
            <a:rPr lang="en-GB" sz="1400" kern="1200" dirty="0">
              <a:effectLst/>
              <a:latin typeface="Aptos" panose="020B0004020202020204" pitchFamily="34" charset="0"/>
              <a:ea typeface="Aptos" panose="020B0004020202020204" pitchFamily="34" charset="0"/>
              <a:cs typeface="Times New Roman" panose="02020603050405020304" pitchFamily="18" charset="0"/>
            </a:rPr>
            <a:t> playlist and recommends new songs.</a:t>
          </a:r>
          <a:endParaRPr lang="en-GB" sz="1400" kern="1200" dirty="0"/>
        </a:p>
      </dsp:txBody>
      <dsp:txXfrm>
        <a:off x="5820969" y="3620609"/>
        <a:ext cx="1998931" cy="112207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A33C0A-B02A-F54D-9118-508CC684D252}" type="datetimeFigureOut">
              <a:t>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56AE2D-EF5E-1A4F-8EF1-913E3597DAE1}" type="slidenum">
              <a:t>‹#›</a:t>
            </a:fld>
            <a:endParaRPr lang="en-US"/>
          </a:p>
        </p:txBody>
      </p:sp>
    </p:spTree>
    <p:extLst>
      <p:ext uri="{BB962C8B-B14F-4D97-AF65-F5344CB8AC3E}">
        <p14:creationId xmlns:p14="http://schemas.microsoft.com/office/powerpoint/2010/main" val="2136525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C00C58-B65C-4B83-B89B-FF7AD23E8285}" type="datetimeFigureOut">
              <a:rPr lang="en-GB" smtClean="0"/>
              <a:pPr/>
              <a:t>02/02/2025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C3F39-8ADC-49BB-9CDB-A7399321882B}" type="slidenum">
              <a:rPr lang="en-GB" smtClean="0"/>
              <a:pPr/>
              <a:t>‹#›</a:t>
            </a:fld>
            <a:endParaRPr lang="en-GB"/>
          </a:p>
        </p:txBody>
      </p:sp>
    </p:spTree>
    <p:extLst>
      <p:ext uri="{BB962C8B-B14F-4D97-AF65-F5344CB8AC3E}">
        <p14:creationId xmlns:p14="http://schemas.microsoft.com/office/powerpoint/2010/main" val="1606905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Opening for Presentation:</a:t>
            </a:r>
            <a:endParaRPr lang="en-US"/>
          </a:p>
          <a:p>
            <a:r>
              <a:rPr lang="en-US"/>
              <a:t>Good morning, everyone! It’s wonderful to see so many of you here today.</a:t>
            </a:r>
          </a:p>
          <a:p>
            <a:r>
              <a:rPr lang="en-US"/>
              <a:t>Let me introduce myself – I’m Aimee Williams, Director of Education for the Three Spires Trust. </a:t>
            </a:r>
          </a:p>
          <a:p>
            <a:endParaRPr lang="en-US"/>
          </a:p>
          <a:p>
            <a:r>
              <a:rPr lang="en-US"/>
              <a:t>Now, I’m not claiming to have all the answers or a magic formula, but I do have plenty of experiences to draw from, and I’m happy to share them. I would also encourage you to be active participants in today’s session. Please feel free to drop your thoughts, ideas, and experiences in the chat throughout. After all, the real experts in this room are </a:t>
            </a:r>
            <a:r>
              <a:rPr lang="en-US" i="1"/>
              <a:t>you</a:t>
            </a:r>
            <a:r>
              <a:rPr lang="en-US"/>
              <a: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1C3F39-8ADC-49BB-9CDB-A7399321882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13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2</a:t>
            </a:fld>
            <a:endParaRPr lang="en-GB"/>
          </a:p>
        </p:txBody>
      </p:sp>
    </p:spTree>
    <p:extLst>
      <p:ext uri="{BB962C8B-B14F-4D97-AF65-F5344CB8AC3E}">
        <p14:creationId xmlns:p14="http://schemas.microsoft.com/office/powerpoint/2010/main" val="284415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6FD9-28DF-ADE2-D8E8-AD9E7E718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A1F13-0CA8-837B-9EB8-40E75B8EA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6D369-276E-A89D-53A6-02457275A4AA}"/>
              </a:ext>
            </a:extLst>
          </p:cNvPr>
          <p:cNvSpPr>
            <a:spLocks noGrp="1"/>
          </p:cNvSpPr>
          <p:nvPr>
            <p:ph type="body" idx="1"/>
          </p:nvPr>
        </p:nvSpPr>
        <p:spPr/>
        <p:txBody>
          <a:bodyPr>
            <a:normAutofit/>
          </a:bodyPr>
          <a:lstStyle/>
          <a:p>
            <a:pPr>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6E9F4F97-BD92-5688-32E1-443C9DE191C2}"/>
              </a:ext>
            </a:extLst>
          </p:cNvPr>
          <p:cNvSpPr>
            <a:spLocks noGrp="1"/>
          </p:cNvSpPr>
          <p:nvPr>
            <p:ph type="sldNum" sz="quarter" idx="5"/>
          </p:nvPr>
        </p:nvSpPr>
        <p:spPr/>
        <p:txBody>
          <a:bodyPr/>
          <a:lstStyle/>
          <a:p>
            <a:fld id="{7A1C3F39-8ADC-49BB-9CDB-A7399321882B}" type="slidenum">
              <a:rPr lang="en-GB" smtClean="0"/>
              <a:pPr/>
              <a:t>4</a:t>
            </a:fld>
            <a:endParaRPr lang="en-GB"/>
          </a:p>
        </p:txBody>
      </p:sp>
    </p:spTree>
    <p:extLst>
      <p:ext uri="{BB962C8B-B14F-4D97-AF65-F5344CB8AC3E}">
        <p14:creationId xmlns:p14="http://schemas.microsoft.com/office/powerpoint/2010/main" val="219519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b="1" dirty="0"/>
              <a:t>Misinformation</a:t>
            </a:r>
            <a:r>
              <a:rPr lang="en-US" dirty="0"/>
              <a:t>:</a:t>
            </a:r>
            <a:br>
              <a:rPr lang="en-US" dirty="0"/>
            </a:br>
            <a:r>
              <a:rPr lang="en-US" dirty="0"/>
              <a:t>False or inaccurate information that is spread, regardless of intent. Misinformation can be shared unintentionally, and people might believe or spread it without realizing it's incorrect.</a:t>
            </a:r>
          </a:p>
          <a:p>
            <a:pPr>
              <a:buFont typeface="+mj-lt"/>
              <a:buAutoNum type="arabicPeriod"/>
            </a:pPr>
            <a:r>
              <a:rPr lang="en-US" b="1" dirty="0"/>
              <a:t>Privacy</a:t>
            </a:r>
            <a:r>
              <a:rPr lang="en-US" dirty="0"/>
              <a:t>:</a:t>
            </a:r>
            <a:br>
              <a:rPr lang="en-US" dirty="0"/>
            </a:br>
            <a:r>
              <a:rPr lang="en-US" dirty="0"/>
              <a:t>The right to control one's personal information and keep it secure from unauthorized access. It involves the protection of data and personal details, ensuring they are used only in ways that an individual has agreed to or authorized.</a:t>
            </a:r>
          </a:p>
          <a:p>
            <a:pPr>
              <a:buFont typeface="+mj-lt"/>
              <a:buAutoNum type="arabicPeriod"/>
            </a:pPr>
            <a:r>
              <a:rPr lang="en-US" b="1" dirty="0"/>
              <a:t>Bias</a:t>
            </a:r>
            <a:r>
              <a:rPr lang="en-US" dirty="0"/>
              <a:t>:</a:t>
            </a:r>
            <a:br>
              <a:rPr lang="en-US" dirty="0"/>
            </a:br>
            <a:r>
              <a:rPr lang="en-US" dirty="0"/>
              <a:t>A tendency to favor or discriminate against a particular group, idea, or perspective in a way that is unfair or unjust. In AI, bias occurs when the algorithms or data used to train the system lead to decisions that reflect these imbalances or prejudices.</a:t>
            </a:r>
          </a:p>
          <a:p>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10</a:t>
            </a:fld>
            <a:endParaRPr lang="en-GB"/>
          </a:p>
        </p:txBody>
      </p:sp>
    </p:spTree>
    <p:extLst>
      <p:ext uri="{BB962C8B-B14F-4D97-AF65-F5344CB8AC3E}">
        <p14:creationId xmlns:p14="http://schemas.microsoft.com/office/powerpoint/2010/main" val="98028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AI moderating social media comments</a:t>
            </a:r>
          </a:p>
          <a:p>
            <a:r>
              <a:rPr lang="en-GB" dirty="0"/>
              <a:t>Benefits</a:t>
            </a:r>
          </a:p>
          <a:p>
            <a:endParaRPr lang="en-GB" dirty="0"/>
          </a:p>
          <a:p>
            <a:pPr>
              <a:buFont typeface="Arial" panose="020B0604020202020204" pitchFamily="34" charset="0"/>
              <a:buChar char="•"/>
            </a:pPr>
            <a:r>
              <a:rPr lang="en-US" b="1" dirty="0"/>
              <a:t>Speed</a:t>
            </a:r>
            <a:r>
              <a:rPr lang="en-US" dirty="0"/>
              <a:t>: AI can quickly review and respond to inappropriate content, ensuring harmful posts are removed faster than human moderators could.</a:t>
            </a:r>
          </a:p>
          <a:p>
            <a:pPr>
              <a:buFont typeface="Arial" panose="020B0604020202020204" pitchFamily="34" charset="0"/>
              <a:buChar char="•"/>
            </a:pPr>
            <a:r>
              <a:rPr lang="en-US" b="1" dirty="0"/>
              <a:t>24/7 Monitoring</a:t>
            </a:r>
            <a:r>
              <a:rPr lang="en-US" dirty="0"/>
              <a:t>: AI can work around the clock, providing continuous moderation without breaks, ensuring that harmful content is flagged at any time of day.</a:t>
            </a:r>
          </a:p>
          <a:p>
            <a:pPr>
              <a:buFont typeface="Arial" panose="020B0604020202020204" pitchFamily="34" charset="0"/>
              <a:buChar char="•"/>
            </a:pPr>
            <a:r>
              <a:rPr lang="en-US" b="1" dirty="0"/>
              <a:t>Scalability</a:t>
            </a:r>
            <a:r>
              <a:rPr lang="en-US" dirty="0"/>
              <a:t>: AI can handle large volumes of content, making it easier to moderate millions of posts or comments across different platforms.</a:t>
            </a:r>
          </a:p>
          <a:p>
            <a:pPr>
              <a:buFont typeface="Arial" panose="020B0604020202020204" pitchFamily="34" charset="0"/>
              <a:buChar char="•"/>
            </a:pPr>
            <a:r>
              <a:rPr lang="en-US" b="1" dirty="0"/>
              <a:t>Reduced Human Bias</a:t>
            </a:r>
            <a:r>
              <a:rPr lang="en-US" dirty="0"/>
              <a:t>: When trained properly, AI can be less biased than humans, ensuring that content is flagged or removed based on clear guidelines rather than personal opinion.</a:t>
            </a:r>
          </a:p>
          <a:p>
            <a:pPr>
              <a:buFont typeface="Arial" panose="020B0604020202020204" pitchFamily="34" charset="0"/>
              <a:buChar char="•"/>
            </a:pPr>
            <a:r>
              <a:rPr lang="en-US" b="1" dirty="0"/>
              <a:t>Cost-Effective</a:t>
            </a:r>
            <a:r>
              <a:rPr lang="en-US" dirty="0"/>
              <a:t>: AI reduces the need for a large team of human moderators, saving companies money while still maintaining effective content control.</a:t>
            </a:r>
          </a:p>
          <a:p>
            <a:pPr>
              <a:buFont typeface="Arial" panose="020B0604020202020204" pitchFamily="34" charset="0"/>
              <a:buChar char="•"/>
            </a:pPr>
            <a:r>
              <a:rPr lang="en-US" b="1" dirty="0"/>
              <a:t>Support for Human Moderators</a:t>
            </a:r>
            <a:r>
              <a:rPr lang="en-US" dirty="0"/>
              <a:t>: AI can help human moderators by filtering out obvious cases, allowing them to focus on more complex or borderline content that needs human judgment.</a:t>
            </a:r>
          </a:p>
          <a:p>
            <a:pPr>
              <a:buFont typeface="Arial" panose="020B0604020202020204" pitchFamily="34" charset="0"/>
              <a:buChar char="•"/>
            </a:pPr>
            <a:endParaRPr lang="en-US" dirty="0"/>
          </a:p>
          <a:p>
            <a:pPr>
              <a:buFont typeface="Arial" panose="020B0604020202020204" pitchFamily="34" charset="0"/>
              <a:buChar char="•"/>
            </a:pPr>
            <a:r>
              <a:rPr lang="en-US" b="1" dirty="0"/>
              <a:t>Risk</a:t>
            </a:r>
          </a:p>
          <a:p>
            <a:r>
              <a:rPr lang="en-US" b="1" dirty="0"/>
              <a:t>Privacy Concerns</a:t>
            </a:r>
            <a:r>
              <a:rPr lang="en-US" dirty="0"/>
              <a:t>: AI may have access to sensitive user data, and if not properly protected, it could expose private information or be misused.</a:t>
            </a:r>
          </a:p>
          <a:p>
            <a:pPr>
              <a:buFont typeface="Arial" panose="020B0604020202020204" pitchFamily="34" charset="0"/>
              <a:buChar char="•"/>
            </a:pPr>
            <a:r>
              <a:rPr lang="en-US" b="1" dirty="0"/>
              <a:t>Dependence on Technology</a:t>
            </a:r>
            <a:r>
              <a:rPr lang="en-US" dirty="0"/>
              <a:t>: Relying too heavily on AI could lead to a lack of human oversight, which is important for catching complex or borderline cases that AI might miss.</a:t>
            </a:r>
          </a:p>
          <a:p>
            <a:pPr>
              <a:buFont typeface="Arial" panose="020B0604020202020204" pitchFamily="34" charset="0"/>
              <a:buChar char="•"/>
            </a:pPr>
            <a:r>
              <a:rPr lang="en-US" b="1" dirty="0"/>
              <a:t>False Positives and Negatives</a:t>
            </a:r>
            <a:r>
              <a:rPr lang="en-US" dirty="0"/>
              <a:t>: AI might incorrectly flag harmless content (false positives) or miss harmful content (false negatives), which can undermine trust in the platform.</a:t>
            </a:r>
          </a:p>
          <a:p>
            <a:pPr>
              <a:buFont typeface="Arial" panose="020B0604020202020204" pitchFamily="34" charset="0"/>
              <a:buChar char="•"/>
            </a:pPr>
            <a:r>
              <a:rPr lang="en-US" b="1" dirty="0"/>
              <a:t>Inability to Handle Complex Content</a:t>
            </a:r>
            <a:r>
              <a:rPr lang="en-US" dirty="0"/>
              <a:t>: AI may struggle to moderate certain forms of content, like memes, which can carry subtle or evolving meanings that AI may not fully comprehend.</a:t>
            </a:r>
          </a:p>
          <a:p>
            <a:pPr>
              <a:buFont typeface="Arial" panose="020B0604020202020204" pitchFamily="34" charset="0"/>
              <a:buChar char="•"/>
            </a:pPr>
            <a:endParaRPr lang="en-US" b="0" dirty="0"/>
          </a:p>
          <a:p>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11</a:t>
            </a:fld>
            <a:endParaRPr lang="en-GB"/>
          </a:p>
        </p:txBody>
      </p:sp>
    </p:spTree>
    <p:extLst>
      <p:ext uri="{BB962C8B-B14F-4D97-AF65-F5344CB8AC3E}">
        <p14:creationId xmlns:p14="http://schemas.microsoft.com/office/powerpoint/2010/main" val="24878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9552" y="3429000"/>
            <a:ext cx="7232848" cy="732284"/>
          </a:xfrm>
        </p:spPr>
        <p:txBody>
          <a:bodyPr anchor="t">
            <a:noAutofit/>
          </a:bodyPr>
          <a:lstStyle>
            <a:lvl1pPr marL="0" indent="0" algn="l">
              <a:buNone/>
              <a:defRPr sz="1600" b="1" i="0" spc="3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itle 3">
            <a:extLst>
              <a:ext uri="{FF2B5EF4-FFF2-40B4-BE49-F238E27FC236}">
                <a16:creationId xmlns:a16="http://schemas.microsoft.com/office/drawing/2014/main" id="{D6ED39F9-595A-704C-B321-B33A6C0CA32B}"/>
              </a:ext>
            </a:extLst>
          </p:cNvPr>
          <p:cNvSpPr>
            <a:spLocks noGrp="1"/>
          </p:cNvSpPr>
          <p:nvPr>
            <p:ph type="title"/>
          </p:nvPr>
        </p:nvSpPr>
        <p:spPr>
          <a:xfrm>
            <a:off x="539552" y="2208053"/>
            <a:ext cx="8147248" cy="1143000"/>
          </a:xfrm>
        </p:spPr>
        <p:txBody>
          <a:bodyPr anchor="b">
            <a:normAutofit/>
          </a:bodyPr>
          <a:lstStyle>
            <a:lvl1pPr>
              <a:defRPr sz="2800" b="0">
                <a:solidFill>
                  <a:schemeClr val="tx2"/>
                </a:solidFill>
              </a:defRPr>
            </a:lvl1pPr>
          </a:lstStyle>
          <a:p>
            <a:r>
              <a:rPr lang="en-GB"/>
              <a:t>Click to edit Master title style</a:t>
            </a:r>
            <a:endParaRPr lang="en-US"/>
          </a:p>
        </p:txBody>
      </p:sp>
    </p:spTree>
    <p:extLst>
      <p:ext uri="{BB962C8B-B14F-4D97-AF65-F5344CB8AC3E}">
        <p14:creationId xmlns:p14="http://schemas.microsoft.com/office/powerpoint/2010/main" val="206404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800" b="0"/>
            </a:lvl1pPr>
          </a:lstStyle>
          <a:p>
            <a:r>
              <a:rPr lang="en-US"/>
              <a:t>Click to edit Master title style</a:t>
            </a:r>
          </a:p>
        </p:txBody>
      </p:sp>
      <p:sp>
        <p:nvSpPr>
          <p:cNvPr id="3" name="Content Placeholder 2"/>
          <p:cNvSpPr>
            <a:spLocks noGrp="1"/>
          </p:cNvSpPr>
          <p:nvPr>
            <p:ph idx="1"/>
          </p:nvPr>
        </p:nvSpPr>
        <p:spPr/>
        <p:txBody>
          <a:bodyPr>
            <a:normAutofit/>
          </a:bodyPr>
          <a:lstStyle>
            <a:lvl1pPr>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84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204864"/>
            <a:ext cx="7772400" cy="1224136"/>
          </a:xfrm>
        </p:spPr>
        <p:txBody>
          <a:bodyPr anchor="b">
            <a:normAutofit/>
          </a:bodyPr>
          <a:lstStyle>
            <a:lvl1pPr algn="r">
              <a:defRPr sz="2800" b="0" cap="none">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722313" y="3429000"/>
            <a:ext cx="7772400" cy="977900"/>
          </a:xfrm>
        </p:spPr>
        <p:txBody>
          <a:bodyPr anchor="t">
            <a:normAutofit/>
          </a:bodyPr>
          <a:lstStyle>
            <a:lvl1pPr marL="0" indent="0" algn="r">
              <a:buNone/>
              <a:defRPr sz="1600" b="1" i="0" spc="300">
                <a:solidFill>
                  <a:schemeClr val="accent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2513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800"/>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t">
            <a:noAutofit/>
          </a:bodyPr>
          <a:lstStyle>
            <a:lvl1pPr marL="0" indent="0">
              <a:buNone/>
              <a:defRPr sz="1600" b="1" i="0" spc="30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7">
            <a:extLst>
              <a:ext uri="{FF2B5EF4-FFF2-40B4-BE49-F238E27FC236}">
                <a16:creationId xmlns:a16="http://schemas.microsoft.com/office/drawing/2014/main" id="{B4C8DD67-2305-2C49-8977-83E27AA0509F}"/>
              </a:ext>
            </a:extLst>
          </p:cNvPr>
          <p:cNvSpPr>
            <a:spLocks noGrp="1"/>
          </p:cNvSpPr>
          <p:nvPr>
            <p:ph type="body" sz="quarter" idx="10"/>
          </p:nvPr>
        </p:nvSpPr>
        <p:spPr>
          <a:xfrm>
            <a:off x="455613" y="2292350"/>
            <a:ext cx="4040188" cy="3080866"/>
          </a:xfrm>
        </p:spPr>
        <p:txBody>
          <a:bodyPr>
            <a:normAutofit/>
          </a:bodyPr>
          <a:lstStyle>
            <a:lvl1pPr>
              <a:defRPr sz="16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icture Placeholder 10">
            <a:extLst>
              <a:ext uri="{FF2B5EF4-FFF2-40B4-BE49-F238E27FC236}">
                <a16:creationId xmlns:a16="http://schemas.microsoft.com/office/drawing/2014/main" id="{0E1DBB37-A41E-1D4D-BB13-F483D21D72A1}"/>
              </a:ext>
            </a:extLst>
          </p:cNvPr>
          <p:cNvSpPr>
            <a:spLocks noGrp="1"/>
          </p:cNvSpPr>
          <p:nvPr>
            <p:ph type="pic" sz="quarter" idx="11"/>
          </p:nvPr>
        </p:nvSpPr>
        <p:spPr>
          <a:xfrm>
            <a:off x="4646612" y="1535113"/>
            <a:ext cx="4040188" cy="3838103"/>
          </a:xfrm>
        </p:spPr>
        <p:txBody>
          <a:bodyPr/>
          <a:lstStyle/>
          <a:p>
            <a:endParaRPr lang="en-US"/>
          </a:p>
        </p:txBody>
      </p:sp>
    </p:spTree>
    <p:extLst>
      <p:ext uri="{BB962C8B-B14F-4D97-AF65-F5344CB8AC3E}">
        <p14:creationId xmlns:p14="http://schemas.microsoft.com/office/powerpoint/2010/main" val="394320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800"/>
            </a:lvl1pPr>
          </a:lstStyle>
          <a:p>
            <a:r>
              <a:rPr lang="en-US"/>
              <a:t>Click to edit Master title style</a:t>
            </a:r>
          </a:p>
        </p:txBody>
      </p:sp>
      <p:sp>
        <p:nvSpPr>
          <p:cNvPr id="9" name="Picture Placeholder 10">
            <a:extLst>
              <a:ext uri="{FF2B5EF4-FFF2-40B4-BE49-F238E27FC236}">
                <a16:creationId xmlns:a16="http://schemas.microsoft.com/office/drawing/2014/main" id="{83272265-D306-F347-BCDB-91C7DDC81EB7}"/>
              </a:ext>
            </a:extLst>
          </p:cNvPr>
          <p:cNvSpPr>
            <a:spLocks noGrp="1"/>
          </p:cNvSpPr>
          <p:nvPr>
            <p:ph type="pic" sz="quarter" idx="11"/>
          </p:nvPr>
        </p:nvSpPr>
        <p:spPr>
          <a:xfrm>
            <a:off x="457200" y="1535113"/>
            <a:ext cx="8229600" cy="4054475"/>
          </a:xfrm>
        </p:spPr>
        <p:txBody>
          <a:bodyPr/>
          <a:lstStyle/>
          <a:p>
            <a:endParaRPr lang="en-US"/>
          </a:p>
        </p:txBody>
      </p:sp>
    </p:spTree>
    <p:extLst>
      <p:ext uri="{BB962C8B-B14F-4D97-AF65-F5344CB8AC3E}">
        <p14:creationId xmlns:p14="http://schemas.microsoft.com/office/powerpoint/2010/main" val="330486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spcAft>
                <a:spcPts val="600"/>
              </a:spcAft>
              <a:buNone/>
              <a:defRPr sz="16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831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E91ED47F-4461-0344-BF83-0847D5FD3C36}"/>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7258071" y="5373216"/>
            <a:ext cx="1428729" cy="1080120"/>
          </a:xfrm>
          <a:prstGeom prst="rect">
            <a:avLst/>
          </a:prstGeom>
        </p:spPr>
      </p:pic>
      <p:grpSp>
        <p:nvGrpSpPr>
          <p:cNvPr id="6" name="Group 5">
            <a:extLst>
              <a:ext uri="{FF2B5EF4-FFF2-40B4-BE49-F238E27FC236}">
                <a16:creationId xmlns:a16="http://schemas.microsoft.com/office/drawing/2014/main" id="{698E83D9-8D33-0E4B-894F-3B78ADB15CA2}"/>
              </a:ext>
            </a:extLst>
          </p:cNvPr>
          <p:cNvGrpSpPr/>
          <p:nvPr userDrawn="1"/>
        </p:nvGrpSpPr>
        <p:grpSpPr>
          <a:xfrm>
            <a:off x="436324" y="6014571"/>
            <a:ext cx="5575836" cy="510076"/>
            <a:chOff x="436324" y="6014571"/>
            <a:chExt cx="5575836" cy="510076"/>
          </a:xfrm>
        </p:grpSpPr>
        <p:sp>
          <p:nvSpPr>
            <p:cNvPr id="7" name="Rectangle 5">
              <a:extLst>
                <a:ext uri="{FF2B5EF4-FFF2-40B4-BE49-F238E27FC236}">
                  <a16:creationId xmlns:a16="http://schemas.microsoft.com/office/drawing/2014/main" id="{F9184796-711F-B643-BB70-F56E15878CC1}"/>
                </a:ext>
              </a:extLst>
            </p:cNvPr>
            <p:cNvSpPr>
              <a:spLocks noChangeArrowheads="1"/>
            </p:cNvSpPr>
            <p:nvPr/>
          </p:nvSpPr>
          <p:spPr bwMode="auto">
            <a:xfrm>
              <a:off x="436324" y="6014571"/>
              <a:ext cx="5575836" cy="51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u="none" strike="noStrike" cap="none" normalizeH="0" baseline="0" err="1">
                  <a:ln>
                    <a:noFill/>
                  </a:ln>
                  <a:solidFill>
                    <a:schemeClr val="tx2"/>
                  </a:solidFill>
                  <a:effectLst/>
                  <a:latin typeface="Georgia" panose="02040502050405020303" pitchFamily="18" charset="0"/>
                  <a:ea typeface="Century Gothic" panose="020B0502020202020204" pitchFamily="34" charset="0"/>
                  <a:cs typeface="Arial" panose="020B0604020202020204" pitchFamily="34" charset="0"/>
                </a:rPr>
                <a:t>threespirestrust.org</a:t>
              </a:r>
              <a:endParaRPr kumimoji="0" lang="en-US" altLang="en-US" sz="800" b="0" u="none" strike="noStrike" cap="none" normalizeH="0" baseline="0">
                <a:ln>
                  <a:noFill/>
                </a:ln>
                <a:solidFill>
                  <a:schemeClr val="tx2"/>
                </a:solidFill>
                <a:effectLst/>
                <a:latin typeface="Georgia" panose="02040502050405020303" pitchFamily="18"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Tel: 01785 526011 </a:t>
              </a:r>
              <a:r>
                <a:rPr kumimoji="0" lang="en-US" altLang="en-US" sz="1000" b="1" i="0" u="none" strike="noStrike" cap="none" normalizeH="0" baseline="0">
                  <a:ln>
                    <a:noFill/>
                  </a:ln>
                  <a:solidFill>
                    <a:schemeClr val="accent1"/>
                  </a:solidFill>
                  <a:effectLst/>
                  <a:latin typeface="Arial" panose="020B0604020202020204" pitchFamily="34" charset="0"/>
                  <a:ea typeface="Century Gothic" panose="020B0502020202020204" pitchFamily="34" charset="0"/>
                  <a:cs typeface="Arial" panose="020B0604020202020204" pitchFamily="34" charset="0"/>
                </a:rPr>
                <a:t>|</a:t>
              </a:r>
              <a:r>
                <a:rPr kumimoji="0" lang="en-US" altLang="en-US" sz="1000" b="0" i="0" u="none" strike="noStrike" cap="none" normalizeH="0" baseline="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kumimoji="0" lang="en-US" altLang="en-US" sz="1000" b="0" i="0" u="none" strike="noStrike" cap="none" normalizeH="0" baseline="0" err="1">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contact@threespirestrust.org</a:t>
              </a:r>
              <a:r>
                <a:rPr kumimoji="0" lang="en-US" altLang="en-US" sz="1000" b="0" i="0" u="none" strike="noStrike" cap="none" normalizeH="0" baseline="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kumimoji="0" lang="en-US" altLang="en-US" sz="1000" b="1" i="0" u="none" strike="noStrike" cap="none" normalizeH="0" baseline="0">
                  <a:ln>
                    <a:noFill/>
                  </a:ln>
                  <a:solidFill>
                    <a:schemeClr val="accent1"/>
                  </a:solidFill>
                  <a:effectLst/>
                  <a:latin typeface="Arial" panose="020B0604020202020204" pitchFamily="34" charset="0"/>
                  <a:ea typeface="Century Gothic" panose="020B0502020202020204" pitchFamily="34" charset="0"/>
                  <a:cs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  @3spirestrust</a:t>
              </a:r>
              <a:endParaRPr kumimoji="0" lang="en-US" altLang="en-US" sz="10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1238E813-83D4-2A4A-BDB0-7FB29812538A}"/>
                </a:ext>
              </a:extLst>
            </p:cNvPr>
            <p:cNvPicPr>
              <a:picLocks noChangeAspect="1"/>
            </p:cNvPicPr>
            <p:nvPr/>
          </p:nvPicPr>
          <p:blipFill>
            <a:blip r:embed="rId10">
              <a:duotone>
                <a:schemeClr val="accent2">
                  <a:shade val="45000"/>
                  <a:satMod val="135000"/>
                </a:schemeClr>
                <a:prstClr val="white"/>
              </a:duotone>
            </a:blip>
            <a:stretch>
              <a:fillRect/>
            </a:stretch>
          </p:blipFill>
          <p:spPr>
            <a:xfrm>
              <a:off x="3511054" y="6352657"/>
              <a:ext cx="124842" cy="100679"/>
            </a:xfrm>
            <a:prstGeom prst="rect">
              <a:avLst/>
            </a:prstGeom>
          </p:spPr>
        </p:pic>
      </p:grpSp>
    </p:spTree>
    <p:extLst>
      <p:ext uri="{BB962C8B-B14F-4D97-AF65-F5344CB8AC3E}">
        <p14:creationId xmlns:p14="http://schemas.microsoft.com/office/powerpoint/2010/main" val="2286422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78" r:id="rId5"/>
    <p:sldLayoutId id="2147483681" r:id="rId6"/>
  </p:sldLayoutIdLst>
  <p:hf sldNum="0" hdr="0" dt="0"/>
  <p:txStyles>
    <p:titleStyle>
      <a:lvl1pPr algn="l" defTabSz="457200" rtl="0" eaLnBrk="1" latinLnBrk="0" hangingPunct="1">
        <a:spcBef>
          <a:spcPct val="0"/>
        </a:spcBef>
        <a:buNone/>
        <a:defRPr sz="2800" b="0" i="0" kern="1200">
          <a:solidFill>
            <a:schemeClr val="tx2"/>
          </a:solidFill>
          <a:latin typeface="Georgia" panose="02040502050405020303" pitchFamily="18" charset="0"/>
          <a:ea typeface="+mj-ea"/>
          <a:cs typeface="Arial" panose="020B0604020202020204" pitchFamily="34" charset="0"/>
        </a:defRPr>
      </a:lvl1pPr>
    </p:titleStyle>
    <p:bodyStyle>
      <a:lvl1pPr marL="0" indent="0" algn="l" defTabSz="457200" rtl="0" eaLnBrk="1" latinLnBrk="0" hangingPunct="1">
        <a:lnSpc>
          <a:spcPct val="125000"/>
        </a:lnSpc>
        <a:spcBef>
          <a:spcPts val="0"/>
        </a:spcBef>
        <a:spcAft>
          <a:spcPts val="600"/>
        </a:spcAft>
        <a:buFont typeface="Arial"/>
        <a:buNone/>
        <a:defRPr sz="1600" b="0" i="0" kern="1200">
          <a:solidFill>
            <a:schemeClr val="tx1">
              <a:lumMod val="75000"/>
            </a:schemeClr>
          </a:solidFill>
          <a:latin typeface="Arial"/>
          <a:ea typeface="+mn-ea"/>
          <a:cs typeface="Arial"/>
        </a:defRPr>
      </a:lvl1pPr>
      <a:lvl2pPr marL="914400" indent="-457200" algn="l" defTabSz="457200" rtl="0" eaLnBrk="1" latinLnBrk="0" hangingPunct="1">
        <a:lnSpc>
          <a:spcPct val="125000"/>
        </a:lnSpc>
        <a:spcBef>
          <a:spcPts val="0"/>
        </a:spcBef>
        <a:spcAft>
          <a:spcPts val="600"/>
        </a:spcAft>
        <a:buClr>
          <a:schemeClr val="accent1"/>
        </a:buClr>
        <a:buFont typeface="Arial"/>
        <a:buChar char="•"/>
        <a:defRPr sz="1600" b="0" i="0" kern="1200">
          <a:solidFill>
            <a:schemeClr val="tx1">
              <a:lumMod val="75000"/>
            </a:schemeClr>
          </a:solidFill>
          <a:latin typeface="Arial"/>
          <a:ea typeface="+mn-ea"/>
          <a:cs typeface="Arial"/>
        </a:defRPr>
      </a:lvl2pPr>
      <a:lvl3pPr marL="1257300" indent="-342900" algn="l" defTabSz="457200" rtl="0" eaLnBrk="1" latinLnBrk="0" hangingPunct="1">
        <a:lnSpc>
          <a:spcPct val="125000"/>
        </a:lnSpc>
        <a:spcBef>
          <a:spcPts val="0"/>
        </a:spcBef>
        <a:spcAft>
          <a:spcPts val="600"/>
        </a:spcAft>
        <a:buClr>
          <a:schemeClr val="accent1"/>
        </a:buClr>
        <a:buFont typeface="Arial"/>
        <a:buChar char="•"/>
        <a:defRPr sz="1400" b="0" i="0" kern="1200">
          <a:solidFill>
            <a:schemeClr val="tx1">
              <a:lumMod val="75000"/>
            </a:schemeClr>
          </a:solidFill>
          <a:latin typeface="Arial"/>
          <a:ea typeface="+mn-ea"/>
          <a:cs typeface="Arial"/>
        </a:defRPr>
      </a:lvl3pPr>
      <a:lvl4pPr marL="1714500" indent="-342900" algn="l" defTabSz="457200" rtl="0" eaLnBrk="1" latinLnBrk="0" hangingPunct="1">
        <a:lnSpc>
          <a:spcPct val="125000"/>
        </a:lnSpc>
        <a:spcBef>
          <a:spcPts val="0"/>
        </a:spcBef>
        <a:spcAft>
          <a:spcPts val="600"/>
        </a:spcAft>
        <a:buClr>
          <a:schemeClr val="accent1"/>
        </a:buClr>
        <a:buFont typeface="Arial"/>
        <a:buChar char="•"/>
        <a:defRPr sz="1200" b="0" i="0" kern="1200">
          <a:solidFill>
            <a:schemeClr val="tx1">
              <a:lumMod val="75000"/>
            </a:schemeClr>
          </a:solidFill>
          <a:latin typeface="Arial"/>
          <a:ea typeface="+mn-ea"/>
          <a:cs typeface="Arial"/>
        </a:defRPr>
      </a:lvl4pPr>
      <a:lvl5pPr marL="2171700" indent="-342900" algn="l" defTabSz="457200" rtl="0" eaLnBrk="1" latinLnBrk="0" hangingPunct="1">
        <a:lnSpc>
          <a:spcPct val="125000"/>
        </a:lnSpc>
        <a:spcBef>
          <a:spcPts val="0"/>
        </a:spcBef>
        <a:spcAft>
          <a:spcPts val="600"/>
        </a:spcAft>
        <a:buClr>
          <a:schemeClr val="accent1"/>
        </a:buClr>
        <a:buFont typeface="Arial"/>
        <a:buChar char="•"/>
        <a:defRPr sz="1200" b="0" i="0" kern="1200">
          <a:solidFill>
            <a:schemeClr val="tx1">
              <a:lumMod val="7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rwF-X5STYks?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6.png"/><Relationship Id="rId4" Type="http://schemas.openxmlformats.org/officeDocument/2006/relationships/diagramQuickStyle" Target="../diagrams/quickStyle2.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132FD1-24B5-7147-8201-674E41A4A967}"/>
              </a:ext>
            </a:extLst>
          </p:cNvPr>
          <p:cNvSpPr/>
          <p:nvPr/>
        </p:nvSpPr>
        <p:spPr>
          <a:xfrm>
            <a:off x="0" y="5285748"/>
            <a:ext cx="9144000" cy="15722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itle 8">
            <a:extLst>
              <a:ext uri="{FF2B5EF4-FFF2-40B4-BE49-F238E27FC236}">
                <a16:creationId xmlns:a16="http://schemas.microsoft.com/office/drawing/2014/main" id="{DB06E746-704E-1F40-9600-8EBD3C54A1E8}"/>
              </a:ext>
            </a:extLst>
          </p:cNvPr>
          <p:cNvSpPr>
            <a:spLocks noGrp="1"/>
          </p:cNvSpPr>
          <p:nvPr>
            <p:ph type="title"/>
          </p:nvPr>
        </p:nvSpPr>
        <p:spPr>
          <a:xfrm>
            <a:off x="611560" y="4996550"/>
            <a:ext cx="7748337" cy="802984"/>
          </a:xfrm>
        </p:spPr>
        <p:txBody>
          <a:bodyPr>
            <a:noAutofit/>
          </a:bodyPr>
          <a:lstStyle/>
          <a:p>
            <a:pPr algn="r"/>
            <a:r>
              <a:rPr lang="en-US" sz="3200" dirty="0">
                <a:solidFill>
                  <a:schemeClr val="bg1"/>
                </a:solidFill>
              </a:rPr>
              <a:t> What is artificial intelligence (AI), how does it work, and how do we use it in our daily lives?</a:t>
            </a:r>
            <a:endParaRPr lang="en-US" sz="3200" b="0" dirty="0">
              <a:solidFill>
                <a:schemeClr val="bg1"/>
              </a:solidFill>
              <a:latin typeface="Georgia" panose="02040502050405020303" pitchFamily="18" charset="0"/>
            </a:endParaRPr>
          </a:p>
        </p:txBody>
      </p:sp>
      <p:pic>
        <p:nvPicPr>
          <p:cNvPr id="13" name="Picture 12">
            <a:extLst>
              <a:ext uri="{FF2B5EF4-FFF2-40B4-BE49-F238E27FC236}">
                <a16:creationId xmlns:a16="http://schemas.microsoft.com/office/drawing/2014/main" id="{E81884AB-3FB2-CD44-AC59-A9B5731025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80112" y="1412776"/>
            <a:ext cx="2779785" cy="2101518"/>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A4A9593D-6ADD-8340-96F7-9185321C6090}"/>
              </a:ext>
            </a:extLst>
          </p:cNvPr>
          <p:cNvPicPr>
            <a:picLocks noChangeAspect="1"/>
          </p:cNvPicPr>
          <p:nvPr/>
        </p:nvPicPr>
        <p:blipFill rotWithShape="1">
          <a:blip r:embed="rId4" cstate="print">
            <a:duotone>
              <a:schemeClr val="accent4">
                <a:shade val="45000"/>
                <a:satMod val="135000"/>
              </a:schemeClr>
              <a:prstClr val="white"/>
            </a:duotone>
            <a:alphaModFix amt="20000"/>
            <a:extLst>
              <a:ext uri="{28A0092B-C50C-407E-A947-70E740481C1C}">
                <a14:useLocalDpi xmlns:a14="http://schemas.microsoft.com/office/drawing/2010/main" val="0"/>
              </a:ext>
            </a:extLst>
          </a:blip>
          <a:srcRect l="23301" b="4731"/>
          <a:stretch/>
        </p:blipFill>
        <p:spPr>
          <a:xfrm>
            <a:off x="0" y="1340768"/>
            <a:ext cx="2844304" cy="5517232"/>
          </a:xfrm>
          <a:prstGeom prst="rect">
            <a:avLst/>
          </a:prstGeom>
        </p:spPr>
      </p:pic>
    </p:spTree>
    <p:extLst>
      <p:ext uri="{BB962C8B-B14F-4D97-AF65-F5344CB8AC3E}">
        <p14:creationId xmlns:p14="http://schemas.microsoft.com/office/powerpoint/2010/main" val="87154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D17659-56BC-A547-FBC6-B41C5CEA3AB5}"/>
              </a:ext>
            </a:extLst>
          </p:cNvPr>
          <p:cNvPicPr>
            <a:picLocks noChangeAspect="1"/>
          </p:cNvPicPr>
          <p:nvPr/>
        </p:nvPicPr>
        <p:blipFill>
          <a:blip r:embed="rId3"/>
          <a:stretch>
            <a:fillRect/>
          </a:stretch>
        </p:blipFill>
        <p:spPr>
          <a:xfrm>
            <a:off x="236309" y="1487940"/>
            <a:ext cx="1832043" cy="1691455"/>
          </a:xfrm>
          <a:prstGeom prst="rect">
            <a:avLst/>
          </a:prstGeom>
          <a:effectLst>
            <a:softEdge rad="63500"/>
          </a:effectLst>
        </p:spPr>
      </p:pic>
      <p:pic>
        <p:nvPicPr>
          <p:cNvPr id="7" name="Picture 6">
            <a:extLst>
              <a:ext uri="{FF2B5EF4-FFF2-40B4-BE49-F238E27FC236}">
                <a16:creationId xmlns:a16="http://schemas.microsoft.com/office/drawing/2014/main" id="{A37E18EC-464C-482D-1E1D-0C70FB0753AC}"/>
              </a:ext>
            </a:extLst>
          </p:cNvPr>
          <p:cNvPicPr>
            <a:picLocks noChangeAspect="1"/>
          </p:cNvPicPr>
          <p:nvPr/>
        </p:nvPicPr>
        <p:blipFill>
          <a:blip r:embed="rId4"/>
          <a:stretch>
            <a:fillRect/>
          </a:stretch>
        </p:blipFill>
        <p:spPr>
          <a:xfrm>
            <a:off x="3376826" y="1093594"/>
            <a:ext cx="2931420" cy="4933225"/>
          </a:xfrm>
          <a:prstGeom prst="rect">
            <a:avLst/>
          </a:prstGeom>
          <a:ln w="38100">
            <a:solidFill>
              <a:schemeClr val="tx1"/>
            </a:solidFill>
          </a:ln>
        </p:spPr>
      </p:pic>
      <p:pic>
        <p:nvPicPr>
          <p:cNvPr id="7170" name="Picture 2" descr="O2 | Hildreds">
            <a:extLst>
              <a:ext uri="{FF2B5EF4-FFF2-40B4-BE49-F238E27FC236}">
                <a16:creationId xmlns:a16="http://schemas.microsoft.com/office/drawing/2014/main" id="{F9BD8187-FB47-FC2D-6178-7085C49657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071" y="814248"/>
            <a:ext cx="1347384" cy="134738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105BA10-17CE-BB94-6C8E-5EC2B2D7A1D0}"/>
              </a:ext>
            </a:extLst>
          </p:cNvPr>
          <p:cNvSpPr txBox="1"/>
          <p:nvPr/>
        </p:nvSpPr>
        <p:spPr>
          <a:xfrm>
            <a:off x="584295" y="4512215"/>
            <a:ext cx="1671782" cy="938719"/>
          </a:xfrm>
          <a:custGeom>
            <a:avLst/>
            <a:gdLst>
              <a:gd name="connsiteX0" fmla="*/ 0 w 1671782"/>
              <a:gd name="connsiteY0" fmla="*/ 0 h 938719"/>
              <a:gd name="connsiteX1" fmla="*/ 590696 w 1671782"/>
              <a:gd name="connsiteY1" fmla="*/ 0 h 938719"/>
              <a:gd name="connsiteX2" fmla="*/ 1147957 w 1671782"/>
              <a:gd name="connsiteY2" fmla="*/ 0 h 938719"/>
              <a:gd name="connsiteX3" fmla="*/ 1671782 w 1671782"/>
              <a:gd name="connsiteY3" fmla="*/ 0 h 938719"/>
              <a:gd name="connsiteX4" fmla="*/ 1671782 w 1671782"/>
              <a:gd name="connsiteY4" fmla="*/ 441198 h 938719"/>
              <a:gd name="connsiteX5" fmla="*/ 1671782 w 1671782"/>
              <a:gd name="connsiteY5" fmla="*/ 938719 h 938719"/>
              <a:gd name="connsiteX6" fmla="*/ 1097804 w 1671782"/>
              <a:gd name="connsiteY6" fmla="*/ 938719 h 938719"/>
              <a:gd name="connsiteX7" fmla="*/ 507107 w 1671782"/>
              <a:gd name="connsiteY7" fmla="*/ 938719 h 938719"/>
              <a:gd name="connsiteX8" fmla="*/ 0 w 1671782"/>
              <a:gd name="connsiteY8" fmla="*/ 938719 h 938719"/>
              <a:gd name="connsiteX9" fmla="*/ 0 w 1671782"/>
              <a:gd name="connsiteY9" fmla="*/ 488134 h 938719"/>
              <a:gd name="connsiteX10" fmla="*/ 0 w 1671782"/>
              <a:gd name="connsiteY10" fmla="*/ 0 h 93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782" h="938719" extrusionOk="0">
                <a:moveTo>
                  <a:pt x="0" y="0"/>
                </a:moveTo>
                <a:cubicBezTo>
                  <a:pt x="283568" y="6551"/>
                  <a:pt x="354021" y="-12512"/>
                  <a:pt x="590696" y="0"/>
                </a:cubicBezTo>
                <a:cubicBezTo>
                  <a:pt x="827371" y="12512"/>
                  <a:pt x="890557" y="21705"/>
                  <a:pt x="1147957" y="0"/>
                </a:cubicBezTo>
                <a:cubicBezTo>
                  <a:pt x="1405357" y="-21705"/>
                  <a:pt x="1494097" y="4445"/>
                  <a:pt x="1671782" y="0"/>
                </a:cubicBezTo>
                <a:cubicBezTo>
                  <a:pt x="1650064" y="114716"/>
                  <a:pt x="1691431" y="227327"/>
                  <a:pt x="1671782" y="441198"/>
                </a:cubicBezTo>
                <a:cubicBezTo>
                  <a:pt x="1652133" y="655069"/>
                  <a:pt x="1691691" y="711729"/>
                  <a:pt x="1671782" y="938719"/>
                </a:cubicBezTo>
                <a:cubicBezTo>
                  <a:pt x="1539301" y="937102"/>
                  <a:pt x="1333932" y="963807"/>
                  <a:pt x="1097804" y="938719"/>
                </a:cubicBezTo>
                <a:cubicBezTo>
                  <a:pt x="861676" y="913631"/>
                  <a:pt x="721545" y="921749"/>
                  <a:pt x="507107" y="938719"/>
                </a:cubicBezTo>
                <a:cubicBezTo>
                  <a:pt x="292669" y="955689"/>
                  <a:pt x="203970" y="918063"/>
                  <a:pt x="0" y="938719"/>
                </a:cubicBezTo>
                <a:cubicBezTo>
                  <a:pt x="12098" y="841969"/>
                  <a:pt x="-19557" y="630085"/>
                  <a:pt x="0" y="488134"/>
                </a:cubicBezTo>
                <a:cubicBezTo>
                  <a:pt x="19557" y="346184"/>
                  <a:pt x="18934" y="154574"/>
                  <a:pt x="0" y="0"/>
                </a:cubicBezTo>
                <a:close/>
              </a:path>
            </a:pathLst>
          </a:custGeom>
          <a:noFill/>
          <a:ln>
            <a:solidFill>
              <a:schemeClr val="tx1"/>
            </a:solidFill>
            <a:extLst>
              <a:ext uri="{C807C97D-BFC1-408E-A445-0C87EB9F89A2}">
                <ask:lineSketchStyleProps xmlns:ask="http://schemas.microsoft.com/office/drawing/2018/sketchyshapes" sd="691127627">
                  <a:prstGeom prst="rect">
                    <a:avLst/>
                  </a:prstGeom>
                  <ask:type>
                    <ask:lineSketchFreehand/>
                  </ask:type>
                </ask:lineSketchStyleProps>
              </a:ext>
            </a:extLst>
          </a:ln>
        </p:spPr>
        <p:txBody>
          <a:bodyPr wrap="square" rtlCol="0">
            <a:spAutoFit/>
          </a:bodyPr>
          <a:lstStyle/>
          <a:p>
            <a:r>
              <a:rPr lang="en-GB" sz="1100" b="1" dirty="0"/>
              <a:t>Key vocabulary</a:t>
            </a:r>
          </a:p>
          <a:p>
            <a:endParaRPr lang="en-GB" sz="1100" b="1" dirty="0"/>
          </a:p>
          <a:p>
            <a:pPr marL="285750" indent="-285750">
              <a:buFont typeface="Arial" panose="020B0604020202020204" pitchFamily="34" charset="0"/>
              <a:buChar char="•"/>
            </a:pPr>
            <a:r>
              <a:rPr lang="en-GB" sz="1100" dirty="0"/>
              <a:t>Misinformation</a:t>
            </a:r>
          </a:p>
          <a:p>
            <a:pPr marL="285750" indent="-285750">
              <a:buFont typeface="Arial" panose="020B0604020202020204" pitchFamily="34" charset="0"/>
              <a:buChar char="•"/>
            </a:pPr>
            <a:r>
              <a:rPr lang="en-GB" sz="1100" dirty="0"/>
              <a:t>Privacy</a:t>
            </a:r>
          </a:p>
          <a:p>
            <a:pPr marL="285750" indent="-285750">
              <a:buFont typeface="Arial" panose="020B0604020202020204" pitchFamily="34" charset="0"/>
              <a:buChar char="•"/>
            </a:pPr>
            <a:r>
              <a:rPr lang="en-GB" sz="1100" dirty="0"/>
              <a:t>Bias</a:t>
            </a:r>
          </a:p>
        </p:txBody>
      </p:sp>
      <p:sp>
        <p:nvSpPr>
          <p:cNvPr id="18" name="Title 1">
            <a:extLst>
              <a:ext uri="{FF2B5EF4-FFF2-40B4-BE49-F238E27FC236}">
                <a16:creationId xmlns:a16="http://schemas.microsoft.com/office/drawing/2014/main" id="{95D9D2F1-B31B-5082-8DD8-805BD896E2F4}"/>
              </a:ext>
            </a:extLst>
          </p:cNvPr>
          <p:cNvSpPr>
            <a:spLocks noGrp="1"/>
          </p:cNvSpPr>
          <p:nvPr>
            <p:ph type="title"/>
          </p:nvPr>
        </p:nvSpPr>
        <p:spPr>
          <a:xfrm>
            <a:off x="236309" y="-311819"/>
            <a:ext cx="8229600" cy="1143000"/>
          </a:xfrm>
        </p:spPr>
        <p:txBody>
          <a:bodyPr/>
          <a:lstStyle/>
          <a:p>
            <a:r>
              <a:rPr lang="en-GB" b="1" dirty="0"/>
              <a:t>Quick draw</a:t>
            </a:r>
          </a:p>
        </p:txBody>
      </p:sp>
    </p:spTree>
    <p:extLst>
      <p:ext uri="{BB962C8B-B14F-4D97-AF65-F5344CB8AC3E}">
        <p14:creationId xmlns:p14="http://schemas.microsoft.com/office/powerpoint/2010/main" val="106131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A27525B-56C3-E05F-9A81-A1A376A0E748}"/>
              </a:ext>
            </a:extLst>
          </p:cNvPr>
          <p:cNvGraphicFramePr>
            <a:graphicFrameLocks noGrp="1"/>
          </p:cNvGraphicFramePr>
          <p:nvPr>
            <p:extLst>
              <p:ext uri="{D42A27DB-BD31-4B8C-83A1-F6EECF244321}">
                <p14:modId xmlns:p14="http://schemas.microsoft.com/office/powerpoint/2010/main" val="1456756196"/>
              </p:ext>
            </p:extLst>
          </p:nvPr>
        </p:nvGraphicFramePr>
        <p:xfrm>
          <a:off x="1276282" y="681732"/>
          <a:ext cx="6591435" cy="4581384"/>
        </p:xfrm>
        <a:graphic>
          <a:graphicData uri="http://schemas.openxmlformats.org/drawingml/2006/table">
            <a:tbl>
              <a:tblPr firstRow="1" bandRow="1">
                <a:tableStyleId>{5940675A-B579-460E-94D1-54222C63F5DA}</a:tableStyleId>
              </a:tblPr>
              <a:tblGrid>
                <a:gridCol w="1510352">
                  <a:extLst>
                    <a:ext uri="{9D8B030D-6E8A-4147-A177-3AD203B41FA5}">
                      <a16:colId xmlns:a16="http://schemas.microsoft.com/office/drawing/2014/main" val="2626215002"/>
                    </a:ext>
                  </a:extLst>
                </a:gridCol>
                <a:gridCol w="2541167">
                  <a:extLst>
                    <a:ext uri="{9D8B030D-6E8A-4147-A177-3AD203B41FA5}">
                      <a16:colId xmlns:a16="http://schemas.microsoft.com/office/drawing/2014/main" val="1441561486"/>
                    </a:ext>
                  </a:extLst>
                </a:gridCol>
                <a:gridCol w="2539916">
                  <a:extLst>
                    <a:ext uri="{9D8B030D-6E8A-4147-A177-3AD203B41FA5}">
                      <a16:colId xmlns:a16="http://schemas.microsoft.com/office/drawing/2014/main" val="1465156617"/>
                    </a:ext>
                  </a:extLst>
                </a:gridCol>
              </a:tblGrid>
              <a:tr h="299384">
                <a:tc>
                  <a:txBody>
                    <a:bodyPr/>
                    <a:lstStyle/>
                    <a:p>
                      <a:pPr algn="ctr"/>
                      <a:r>
                        <a:rPr lang="en-GB" sz="1400" b="1" dirty="0"/>
                        <a:t>AI scenarios</a:t>
                      </a:r>
                    </a:p>
                  </a:txBody>
                  <a:tcPr/>
                </a:tc>
                <a:tc>
                  <a:txBody>
                    <a:bodyPr/>
                    <a:lstStyle/>
                    <a:p>
                      <a:pPr algn="ctr"/>
                      <a:r>
                        <a:rPr lang="en-GB" sz="1400" b="1" dirty="0"/>
                        <a:t>How does it help?</a:t>
                      </a:r>
                    </a:p>
                  </a:txBody>
                  <a:tcPr/>
                </a:tc>
                <a:tc>
                  <a:txBody>
                    <a:bodyPr/>
                    <a:lstStyle/>
                    <a:p>
                      <a:pPr algn="ctr"/>
                      <a:r>
                        <a:rPr lang="en-GB" sz="1400" b="1" dirty="0"/>
                        <a:t>Risk?</a:t>
                      </a:r>
                    </a:p>
                  </a:txBody>
                  <a:tcPr/>
                </a:tc>
                <a:extLst>
                  <a:ext uri="{0D108BD9-81ED-4DB2-BD59-A6C34878D82A}">
                    <a16:rowId xmlns:a16="http://schemas.microsoft.com/office/drawing/2014/main" val="4002977418"/>
                  </a:ext>
                </a:extLst>
              </a:tr>
              <a:tr h="2040497">
                <a:tc>
                  <a:txBody>
                    <a:bodyPr/>
                    <a:lstStyle/>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r>
                        <a:rPr lang="en-GB" sz="1200" b="1" dirty="0"/>
                        <a:t>Customer service CHAT</a:t>
                      </a:r>
                      <a:endParaRPr lang="en-GB" sz="2800" b="1" dirty="0"/>
                    </a:p>
                  </a:txBody>
                  <a:tcPr/>
                </a:tc>
                <a:tc>
                  <a:txBody>
                    <a:bodyPr/>
                    <a:lstStyle/>
                    <a:p>
                      <a:pPr algn="just"/>
                      <a:r>
                        <a:rPr lang="en-US" sz="900" b="1" dirty="0"/>
                        <a:t>Instant Support: </a:t>
                      </a:r>
                      <a:r>
                        <a:rPr lang="en-US" sz="900" b="0" dirty="0"/>
                        <a:t>Provides immediate assistance to visitors, reducing wait times compared to email or phone support.</a:t>
                      </a:r>
                    </a:p>
                    <a:p>
                      <a:pPr algn="just"/>
                      <a:endParaRPr lang="en-US" sz="900" b="0" dirty="0"/>
                    </a:p>
                    <a:p>
                      <a:pPr algn="just"/>
                      <a:r>
                        <a:rPr lang="en-US" sz="900" b="1" dirty="0"/>
                        <a:t>Convenience: </a:t>
                      </a:r>
                      <a:r>
                        <a:rPr lang="en-US" sz="900" b="0" dirty="0"/>
                        <a:t>Allows users to get help without leaving the website or waiting for an email response.</a:t>
                      </a:r>
                    </a:p>
                    <a:p>
                      <a:pPr algn="just"/>
                      <a:endParaRPr lang="en-US" sz="900" b="0" dirty="0"/>
                    </a:p>
                    <a:p>
                      <a:pPr algn="just"/>
                      <a:r>
                        <a:rPr lang="en-US" sz="900" b="1" dirty="0"/>
                        <a:t>24/7 Availability: </a:t>
                      </a:r>
                      <a:r>
                        <a:rPr lang="en-US" sz="900" b="0" dirty="0"/>
                        <a:t>Can be integrated with automated bots to offer support even outside regular business hours.</a:t>
                      </a:r>
                    </a:p>
                    <a:p>
                      <a:pPr algn="just"/>
                      <a:endParaRPr lang="en-US" sz="900" b="0" dirty="0"/>
                    </a:p>
                    <a:p>
                      <a:pPr algn="just"/>
                      <a:r>
                        <a:rPr lang="en-US" sz="900" b="1" dirty="0"/>
                        <a:t>Cost-Effective: </a:t>
                      </a:r>
                      <a:r>
                        <a:rPr lang="en-US" sz="900" b="0" dirty="0"/>
                        <a:t>Reduces the need for a large customer service team by automating responses for common queries.</a:t>
                      </a:r>
                    </a:p>
                  </a:txBody>
                  <a:tcPr/>
                </a:tc>
                <a:tc>
                  <a:txBody>
                    <a:bodyPr/>
                    <a:lstStyle/>
                    <a:p>
                      <a:pPr algn="just"/>
                      <a:r>
                        <a:rPr lang="en-US" sz="900" b="1" dirty="0"/>
                        <a:t>Privacy Concerns</a:t>
                      </a:r>
                      <a:r>
                        <a:rPr lang="en-US" sz="900" dirty="0"/>
                        <a:t>: When using live chat, you might need to share personal details like your email or phone number. If this information isn’t protected properly, it could get into the wrong hands.</a:t>
                      </a:r>
                    </a:p>
                    <a:p>
                      <a:pPr algn="just"/>
                      <a:endParaRPr lang="en-US" sz="900" b="1" dirty="0"/>
                    </a:p>
                    <a:p>
                      <a:pPr algn="just"/>
                      <a:r>
                        <a:rPr lang="en-US" sz="900" b="1" dirty="0"/>
                        <a:t>Data Security</a:t>
                      </a:r>
                      <a:r>
                        <a:rPr lang="en-US" sz="900" dirty="0"/>
                        <a:t>: Sometimes, conversations might have private or important information. If it’s not kept safe or protected, it could get lost or stolen.</a:t>
                      </a:r>
                    </a:p>
                    <a:p>
                      <a:pPr algn="just"/>
                      <a:endParaRPr lang="en-US" sz="900" b="1" dirty="0"/>
                    </a:p>
                    <a:p>
                      <a:pPr algn="just"/>
                      <a:r>
                        <a:rPr lang="en-US" sz="900" b="1" dirty="0"/>
                        <a:t>Misinformation</a:t>
                      </a:r>
                      <a:r>
                        <a:rPr lang="en-US" sz="900" dirty="0"/>
                        <a:t>: Sometimes, automated systems or robots might give wrong or old information if they’re not updated. This could confuse people or make the company look bad.</a:t>
                      </a:r>
                    </a:p>
                    <a:p>
                      <a:pPr algn="just"/>
                      <a:endParaRPr lang="en-US" sz="900" b="1" dirty="0"/>
                    </a:p>
                    <a:p>
                      <a:pPr algn="just"/>
                      <a:r>
                        <a:rPr lang="en-US" sz="900" b="1" dirty="0"/>
                        <a:t>Limited Understanding</a:t>
                      </a:r>
                      <a:r>
                        <a:rPr lang="en-US" sz="900" dirty="0"/>
                        <a:t>: Chatbots (robots) can have trouble understanding tough or tricky questions, which might lead to answers that don’t really help or make things worse.</a:t>
                      </a:r>
                    </a:p>
                    <a:p>
                      <a:pPr algn="just"/>
                      <a:endParaRPr lang="en-US" sz="900" dirty="0"/>
                    </a:p>
                  </a:txBody>
                  <a:tcPr/>
                </a:tc>
                <a:extLst>
                  <a:ext uri="{0D108BD9-81ED-4DB2-BD59-A6C34878D82A}">
                    <a16:rowId xmlns:a16="http://schemas.microsoft.com/office/drawing/2014/main" val="3355887443"/>
                  </a:ext>
                </a:extLst>
              </a:tr>
              <a:tr h="646629">
                <a:tc>
                  <a:txBody>
                    <a:bodyPr/>
                    <a:lstStyle/>
                    <a:p>
                      <a:pPr algn="ctr"/>
                      <a:r>
                        <a:rPr lang="en-GB" sz="1200" b="1" kern="1200" dirty="0">
                          <a:solidFill>
                            <a:schemeClr val="tx1"/>
                          </a:solidFill>
                          <a:effectLst/>
                          <a:latin typeface="+mn-lt"/>
                          <a:ea typeface="+mn-ea"/>
                          <a:cs typeface="+mn-cs"/>
                        </a:rPr>
                        <a:t>AI moderating social media comments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219360948"/>
                  </a:ext>
                </a:extLst>
              </a:tr>
              <a:tr h="520995">
                <a:tc>
                  <a:txBody>
                    <a:bodyPr/>
                    <a:lstStyle/>
                    <a:p>
                      <a:pPr algn="ctr"/>
                      <a:r>
                        <a:rPr lang="en-GB" sz="1200" b="1" dirty="0"/>
                        <a:t>AI in Healthcare Diagnostics</a:t>
                      </a:r>
                      <a:endParaRPr lang="en-GB" b="1"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174246334"/>
                  </a:ext>
                </a:extLst>
              </a:tr>
            </a:tbl>
          </a:graphicData>
        </a:graphic>
      </p:graphicFrame>
    </p:spTree>
    <p:extLst>
      <p:ext uri="{BB962C8B-B14F-4D97-AF65-F5344CB8AC3E}">
        <p14:creationId xmlns:p14="http://schemas.microsoft.com/office/powerpoint/2010/main" val="27072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FD2A-F2F8-7517-F94A-CA07A280A756}"/>
              </a:ext>
            </a:extLst>
          </p:cNvPr>
          <p:cNvSpPr>
            <a:spLocks noGrp="1"/>
          </p:cNvSpPr>
          <p:nvPr>
            <p:ph type="title"/>
          </p:nvPr>
        </p:nvSpPr>
        <p:spPr/>
        <p:txBody>
          <a:bodyPr/>
          <a:lstStyle/>
          <a:p>
            <a:r>
              <a:rPr lang="en-GB" b="1" dirty="0"/>
              <a:t>Plenary</a:t>
            </a:r>
          </a:p>
        </p:txBody>
      </p:sp>
      <p:sp>
        <p:nvSpPr>
          <p:cNvPr id="3" name="Content Placeholder 2">
            <a:extLst>
              <a:ext uri="{FF2B5EF4-FFF2-40B4-BE49-F238E27FC236}">
                <a16:creationId xmlns:a16="http://schemas.microsoft.com/office/drawing/2014/main" id="{B080C096-CC52-AACF-F573-BC15CA041B6B}"/>
              </a:ext>
            </a:extLst>
          </p:cNvPr>
          <p:cNvSpPr>
            <a:spLocks noGrp="1"/>
          </p:cNvSpPr>
          <p:nvPr>
            <p:ph idx="1"/>
          </p:nvPr>
        </p:nvSpPr>
        <p:spPr>
          <a:xfrm>
            <a:off x="457200" y="-212824"/>
            <a:ext cx="8229600" cy="4569371"/>
          </a:xfrm>
        </p:spPr>
        <p:txBody>
          <a:bodyPr>
            <a:normAutofit/>
          </a:bodyPr>
          <a:lstStyle/>
          <a:p>
            <a:pPr algn="ctr"/>
            <a:endParaRPr lang="en-US" sz="2800" dirty="0"/>
          </a:p>
          <a:p>
            <a:pPr algn="ctr"/>
            <a:endParaRPr lang="en-US" sz="2800" dirty="0"/>
          </a:p>
          <a:p>
            <a:pPr algn="ctr"/>
            <a:endParaRPr lang="en-US" sz="2800" dirty="0"/>
          </a:p>
          <a:p>
            <a:pPr algn="ctr"/>
            <a:r>
              <a:rPr lang="en-US" sz="2800" dirty="0"/>
              <a:t>What is AI?</a:t>
            </a:r>
          </a:p>
          <a:p>
            <a:pPr algn="ctr"/>
            <a:endParaRPr lang="en-US" sz="2800" dirty="0"/>
          </a:p>
          <a:p>
            <a:pPr algn="ctr"/>
            <a:r>
              <a:rPr lang="en-US" sz="2800" dirty="0"/>
              <a:t>Why is it important to understand how AI works?</a:t>
            </a:r>
            <a:endParaRPr lang="en-GB" sz="2800" dirty="0"/>
          </a:p>
        </p:txBody>
      </p:sp>
      <p:pic>
        <p:nvPicPr>
          <p:cNvPr id="4" name="Picture 2" descr="Cooperative Learning-Timed Pair Share ...">
            <a:extLst>
              <a:ext uri="{FF2B5EF4-FFF2-40B4-BE49-F238E27FC236}">
                <a16:creationId xmlns:a16="http://schemas.microsoft.com/office/drawing/2014/main" id="{CB5CDC48-CF6E-8015-72D4-E3430C2D97C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297699" y="3743401"/>
            <a:ext cx="2548602" cy="199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1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7B4538-44D4-A727-294F-02E0DC7D0B10}"/>
              </a:ext>
            </a:extLst>
          </p:cNvPr>
          <p:cNvSpPr>
            <a:spLocks noGrp="1" noChangeArrowheads="1"/>
          </p:cNvSpPr>
          <p:nvPr>
            <p:ph type="title"/>
          </p:nvPr>
        </p:nvSpPr>
        <p:spPr bwMode="auto">
          <a:xfrm>
            <a:off x="1633023" y="2324370"/>
            <a:ext cx="587795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solidFill>
                  <a:schemeClr val="accent3"/>
                </a:solidFill>
                <a:latin typeface="+mn-lt"/>
              </a:rPr>
              <a:t>Sketch what you think AI looks like?</a:t>
            </a:r>
            <a:br>
              <a:rPr lang="en-US" altLang="en-US" dirty="0">
                <a:solidFill>
                  <a:schemeClr val="accent3"/>
                </a:solidFill>
                <a:latin typeface="+mn-lt"/>
              </a:rPr>
            </a:br>
            <a:br>
              <a:rPr lang="en-US" altLang="en-US" dirty="0">
                <a:solidFill>
                  <a:schemeClr val="accent3"/>
                </a:solidFill>
                <a:latin typeface="+mn-lt"/>
              </a:rPr>
            </a:br>
            <a:r>
              <a:rPr lang="en-US" sz="2400" i="1" dirty="0">
                <a:solidFill>
                  <a:schemeClr val="accent3"/>
                </a:solidFill>
                <a:latin typeface="+mn-lt"/>
              </a:rPr>
              <a:t>Label any key features in your drawing</a:t>
            </a:r>
            <a:endParaRPr kumimoji="0" lang="en-US" altLang="en-US" b="0" i="1" u="none" strike="noStrike" cap="none" normalizeH="0" baseline="0" dirty="0">
              <a:ln>
                <a:noFill/>
              </a:ln>
              <a:solidFill>
                <a:schemeClr val="accent3"/>
              </a:solidFill>
              <a:effectLst/>
              <a:latin typeface="+mn-lt"/>
            </a:endParaRPr>
          </a:p>
        </p:txBody>
      </p:sp>
      <p:sp>
        <p:nvSpPr>
          <p:cNvPr id="3" name="Title 1">
            <a:extLst>
              <a:ext uri="{FF2B5EF4-FFF2-40B4-BE49-F238E27FC236}">
                <a16:creationId xmlns:a16="http://schemas.microsoft.com/office/drawing/2014/main" id="{0E0ADB87-001B-5F9F-0C0B-DAB3D4C65EBE}"/>
              </a:ext>
            </a:extLst>
          </p:cNvPr>
          <p:cNvSpPr txBox="1">
            <a:spLocks/>
          </p:cNvSpPr>
          <p:nvPr/>
        </p:nvSpPr>
        <p:spPr>
          <a:xfrm>
            <a:off x="457200" y="274638"/>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i="0" kern="1200">
                <a:solidFill>
                  <a:schemeClr val="tx2"/>
                </a:solidFill>
                <a:latin typeface="Georgia" panose="02040502050405020303" pitchFamily="18" charset="0"/>
                <a:ea typeface="+mj-ea"/>
                <a:cs typeface="Arial" panose="020B0604020202020204" pitchFamily="34" charset="0"/>
              </a:defRPr>
            </a:lvl1pPr>
          </a:lstStyle>
          <a:p>
            <a:r>
              <a:rPr lang="en-GB" sz="4000" b="1" dirty="0"/>
              <a:t>Do now</a:t>
            </a:r>
          </a:p>
        </p:txBody>
      </p:sp>
      <p:pic>
        <p:nvPicPr>
          <p:cNvPr id="8194" name="Picture 2" descr="Pencil - Free edit tools icons">
            <a:extLst>
              <a:ext uri="{FF2B5EF4-FFF2-40B4-BE49-F238E27FC236}">
                <a16:creationId xmlns:a16="http://schemas.microsoft.com/office/drawing/2014/main" id="{56A478EF-DFB0-0FD2-F5DC-585BF6793DB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562350" y="4055644"/>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77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15867-CC78-DBA3-C988-8003ABFF9144}"/>
              </a:ext>
            </a:extLst>
          </p:cNvPr>
          <p:cNvSpPr>
            <a:spLocks noGrp="1"/>
          </p:cNvSpPr>
          <p:nvPr>
            <p:ph type="body" sz="quarter" idx="10"/>
          </p:nvPr>
        </p:nvSpPr>
        <p:spPr>
          <a:xfrm>
            <a:off x="537410" y="1445780"/>
            <a:ext cx="4307305" cy="3613513"/>
          </a:xfrm>
        </p:spPr>
        <p:txBody>
          <a:bodyPr>
            <a:normAutofit/>
          </a:bodyPr>
          <a:lstStyle/>
          <a:p>
            <a:pPr algn="just">
              <a:lnSpc>
                <a:spcPct val="115000"/>
              </a:lnSpc>
            </a:pPr>
            <a:endParaRPr lang="en-US" sz="1800" dirty="0"/>
          </a:p>
          <a:p>
            <a:pPr algn="just">
              <a:lnSpc>
                <a:spcPct val="115000"/>
              </a:lnSpc>
            </a:pPr>
            <a:endParaRPr lang="en-US" sz="1800" b="1" dirty="0"/>
          </a:p>
          <a:p>
            <a:pPr algn="just">
              <a:lnSpc>
                <a:spcPct val="115000"/>
              </a:lnSpc>
            </a:pPr>
            <a:r>
              <a:rPr lang="en-US" sz="1800" b="1" dirty="0"/>
              <a:t>Artificial Intelligence </a:t>
            </a:r>
            <a:r>
              <a:rPr lang="en-US" sz="1800" dirty="0"/>
              <a:t>is when machines or computers are made to </a:t>
            </a:r>
            <a:r>
              <a:rPr lang="en-US" sz="1800" b="1" dirty="0"/>
              <a:t>think</a:t>
            </a:r>
            <a:r>
              <a:rPr lang="en-US" sz="1800" dirty="0"/>
              <a:t> and </a:t>
            </a:r>
            <a:r>
              <a:rPr lang="en-US" sz="1800" b="1" dirty="0"/>
              <a:t>learn</a:t>
            </a:r>
            <a:r>
              <a:rPr lang="en-US" sz="1800" dirty="0"/>
              <a:t> like humans. </a:t>
            </a:r>
          </a:p>
          <a:p>
            <a:pPr algn="just">
              <a:lnSpc>
                <a:spcPct val="115000"/>
              </a:lnSpc>
            </a:pPr>
            <a:endParaRPr lang="en-US" sz="1800" dirty="0"/>
          </a:p>
          <a:p>
            <a:pPr algn="just">
              <a:lnSpc>
                <a:spcPct val="115000"/>
              </a:lnSpc>
            </a:pPr>
            <a:r>
              <a:rPr lang="en-US" sz="1800" dirty="0"/>
              <a:t>Instead of just following instructions, AI can </a:t>
            </a:r>
            <a:r>
              <a:rPr lang="en-US" sz="1800" b="1" dirty="0"/>
              <a:t>look at information</a:t>
            </a:r>
            <a:r>
              <a:rPr lang="en-US" sz="1800" dirty="0"/>
              <a:t>, </a:t>
            </a:r>
            <a:r>
              <a:rPr lang="en-US" sz="1800" b="1" dirty="0"/>
              <a:t>learn from it</a:t>
            </a:r>
            <a:r>
              <a:rPr lang="en-US" sz="1800" dirty="0"/>
              <a:t>, and then make </a:t>
            </a:r>
            <a:r>
              <a:rPr lang="en-US" sz="1800" b="1" dirty="0"/>
              <a:t>decisions</a:t>
            </a:r>
            <a:r>
              <a:rPr lang="en-US" sz="1800" dirty="0"/>
              <a:t> or help solve </a:t>
            </a:r>
            <a:r>
              <a:rPr lang="en-US" sz="1800" b="1" dirty="0"/>
              <a:t>problems</a:t>
            </a:r>
            <a:r>
              <a:rPr lang="en-US" sz="1800" dirty="0"/>
              <a:t> on its own.</a:t>
            </a:r>
            <a:endParaRPr lang="en-GB" sz="1800" dirty="0"/>
          </a:p>
        </p:txBody>
      </p:sp>
      <p:pic>
        <p:nvPicPr>
          <p:cNvPr id="5" name="Picture 4" descr="AI in schools – embracing the change at ...">
            <a:extLst>
              <a:ext uri="{FF2B5EF4-FFF2-40B4-BE49-F238E27FC236}">
                <a16:creationId xmlns:a16="http://schemas.microsoft.com/office/drawing/2014/main" id="{680ECEA9-1984-9598-B5E2-1E44E75ADF08}"/>
              </a:ext>
            </a:extLst>
          </p:cNvPr>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l="14066" r="15884" b="-1"/>
          <a:stretch/>
        </p:blipFill>
        <p:spPr bwMode="auto">
          <a:xfrm>
            <a:off x="5029946" y="1798707"/>
            <a:ext cx="3432263" cy="3260586"/>
          </a:xfrm>
          <a:prstGeom prst="rect">
            <a:avLst/>
          </a:prstGeom>
          <a:noFill/>
          <a:effectLst>
            <a:softEdge rad="317500"/>
          </a:effectLst>
        </p:spPr>
      </p:pic>
    </p:spTree>
    <p:extLst>
      <p:ext uri="{BB962C8B-B14F-4D97-AF65-F5344CB8AC3E}">
        <p14:creationId xmlns:p14="http://schemas.microsoft.com/office/powerpoint/2010/main" val="334438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60ACE-70D6-1307-2BC4-C3905C1814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2C0783-02D4-A62E-06FF-DA76C61EC3A8}"/>
              </a:ext>
            </a:extLst>
          </p:cNvPr>
          <p:cNvSpPr>
            <a:spLocks noGrp="1"/>
          </p:cNvSpPr>
          <p:nvPr>
            <p:ph type="title"/>
          </p:nvPr>
        </p:nvSpPr>
        <p:spPr>
          <a:xfrm>
            <a:off x="937260" y="1619254"/>
            <a:ext cx="6778536" cy="2605679"/>
          </a:xfrm>
        </p:spPr>
        <p:txBody>
          <a:bodyPr>
            <a:normAutofit/>
          </a:bodyPr>
          <a:lstStyle/>
          <a:p>
            <a:pPr marL="742950" lvl="1" indent="-285750" algn="ctr">
              <a:lnSpc>
                <a:spcPct val="107000"/>
              </a:lnSpc>
              <a:spcAft>
                <a:spcPts val="800"/>
              </a:spcAft>
              <a:tabLst>
                <a:tab pos="914400" algn="l"/>
              </a:tabLst>
            </a:pPr>
            <a:r>
              <a:rPr lang="en-GB" sz="2400" b="1" kern="100" dirty="0">
                <a:solidFill>
                  <a:schemeClr val="accent3"/>
                </a:solidFill>
                <a:effectLst/>
                <a:latin typeface="Georgia" panose="02040502050405020303" pitchFamily="18" charset="0"/>
                <a:ea typeface="Aptos" panose="020B0004020202020204" pitchFamily="34" charset="0"/>
                <a:cs typeface="Times New Roman" panose="02020603050405020304" pitchFamily="18" charset="0"/>
              </a:rPr>
              <a:t>Where have you seen AI before?</a:t>
            </a:r>
            <a:br>
              <a:rPr lang="en-GB" sz="2400" kern="100" dirty="0">
                <a:solidFill>
                  <a:schemeClr val="accent3"/>
                </a:solidFill>
                <a:effectLst/>
                <a:latin typeface="Georgia" panose="02040502050405020303" pitchFamily="18" charset="0"/>
                <a:ea typeface="Aptos" panose="020B0004020202020204" pitchFamily="34" charset="0"/>
                <a:cs typeface="Times New Roman" panose="02020603050405020304" pitchFamily="18" charset="0"/>
              </a:rPr>
            </a:br>
            <a:br>
              <a:rPr lang="en-GB" sz="2400" kern="100" dirty="0">
                <a:solidFill>
                  <a:schemeClr val="accent3"/>
                </a:solidFill>
                <a:effectLst/>
                <a:latin typeface="Georgia" panose="02040502050405020303" pitchFamily="18" charset="0"/>
                <a:ea typeface="Aptos" panose="020B0004020202020204" pitchFamily="34" charset="0"/>
                <a:cs typeface="Times New Roman" panose="02020603050405020304" pitchFamily="18" charset="0"/>
              </a:rPr>
            </a:br>
            <a:r>
              <a:rPr lang="en-GB" sz="2400" b="1" kern="100" dirty="0">
                <a:solidFill>
                  <a:schemeClr val="accent3"/>
                </a:solidFill>
                <a:effectLst/>
                <a:latin typeface="Georgia" panose="02040502050405020303" pitchFamily="18" charset="0"/>
                <a:ea typeface="Aptos" panose="020B0004020202020204" pitchFamily="34" charset="0"/>
                <a:cs typeface="Times New Roman" panose="02020603050405020304" pitchFamily="18" charset="0"/>
              </a:rPr>
              <a:t>How does it help us in daily life?</a:t>
            </a:r>
            <a:br>
              <a:rPr lang="en-GB" sz="2400" kern="100" dirty="0">
                <a:solidFill>
                  <a:schemeClr val="accent3"/>
                </a:solidFill>
                <a:effectLst/>
                <a:latin typeface="Georgia" panose="02040502050405020303" pitchFamily="18" charset="0"/>
                <a:ea typeface="Aptos" panose="020B0004020202020204" pitchFamily="34" charset="0"/>
                <a:cs typeface="Times New Roman" panose="02020603050405020304" pitchFamily="18" charset="0"/>
              </a:rPr>
            </a:br>
            <a:endParaRPr lang="en-GB" sz="2400" dirty="0">
              <a:solidFill>
                <a:schemeClr val="accent3"/>
              </a:solidFill>
              <a:latin typeface="Georgia" panose="02040502050405020303" pitchFamily="18" charset="0"/>
            </a:endParaRPr>
          </a:p>
        </p:txBody>
      </p:sp>
      <p:pic>
        <p:nvPicPr>
          <p:cNvPr id="2050" name="Picture 2" descr="What is Voice First and Why It Matters ...">
            <a:extLst>
              <a:ext uri="{FF2B5EF4-FFF2-40B4-BE49-F238E27FC236}">
                <a16:creationId xmlns:a16="http://schemas.microsoft.com/office/drawing/2014/main" id="{3AB6A0E6-059B-8CB4-F1D4-FCE79ECE5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31837"/>
            <a:ext cx="2857500" cy="16002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4" name="Picture 6" descr="23,300+ Chatbot Stock Illustrations ...">
            <a:extLst>
              <a:ext uri="{FF2B5EF4-FFF2-40B4-BE49-F238E27FC236}">
                <a16:creationId xmlns:a16="http://schemas.microsoft.com/office/drawing/2014/main" id="{268A6A41-15E3-C0A8-4BC5-9DBAF08D9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5" y="608012"/>
            <a:ext cx="2466975" cy="18478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8" name="Picture 10" descr="Autonomous Cars ...">
            <a:extLst>
              <a:ext uri="{FF2B5EF4-FFF2-40B4-BE49-F238E27FC236}">
                <a16:creationId xmlns:a16="http://schemas.microsoft.com/office/drawing/2014/main" id="{78C976F6-52C4-26AC-4361-D6129E3503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24" y="4506913"/>
            <a:ext cx="2619375" cy="17430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6" name="Picture 2" descr="Cooperative Learning-Timed Pair Share ...">
            <a:extLst>
              <a:ext uri="{FF2B5EF4-FFF2-40B4-BE49-F238E27FC236}">
                <a16:creationId xmlns:a16="http://schemas.microsoft.com/office/drawing/2014/main" id="{FC25316D-0ADD-801D-08FA-04EED1AF2BF7}"/>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4083052" y="3935906"/>
            <a:ext cx="1455506" cy="11420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Netflix should improve ...">
            <a:extLst>
              <a:ext uri="{FF2B5EF4-FFF2-40B4-BE49-F238E27FC236}">
                <a16:creationId xmlns:a16="http://schemas.microsoft.com/office/drawing/2014/main" id="{62B4582C-A6CE-B893-C33D-BE5CE25653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935" y="4506912"/>
            <a:ext cx="3619500" cy="12573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07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2B73-B052-CC60-B9CA-58F078EADD47}"/>
              </a:ext>
            </a:extLst>
          </p:cNvPr>
          <p:cNvSpPr>
            <a:spLocks noGrp="1"/>
          </p:cNvSpPr>
          <p:nvPr>
            <p:ph type="title"/>
          </p:nvPr>
        </p:nvSpPr>
        <p:spPr/>
        <p:txBody>
          <a:bodyPr/>
          <a:lstStyle/>
          <a:p>
            <a:endParaRPr lang="en-GB"/>
          </a:p>
        </p:txBody>
      </p:sp>
      <p:pic>
        <p:nvPicPr>
          <p:cNvPr id="4" name="Online Media 3" title="Generative AI explained in 2 minutes">
            <a:hlinkClick r:id="" action="ppaction://media"/>
            <a:extLst>
              <a:ext uri="{FF2B5EF4-FFF2-40B4-BE49-F238E27FC236}">
                <a16:creationId xmlns:a16="http://schemas.microsoft.com/office/drawing/2014/main" id="{069EA9A3-8B9C-5D6F-AEA3-4A1FA343802B}"/>
              </a:ext>
            </a:extLst>
          </p:cNvPr>
          <p:cNvPicPr>
            <a:picLocks noGrp="1" noRot="1" noChangeAspect="1"/>
          </p:cNvPicPr>
          <p:nvPr>
            <p:ph idx="1"/>
            <a:videoFile r:link="rId1"/>
          </p:nvPr>
        </p:nvPicPr>
        <p:blipFill>
          <a:blip r:embed="rId3">
            <a:duotone>
              <a:prstClr val="black"/>
              <a:schemeClr val="accent2">
                <a:tint val="45000"/>
                <a:satMod val="400000"/>
              </a:schemeClr>
            </a:duotone>
          </a:blip>
          <a:stretch>
            <a:fillRect/>
          </a:stretch>
        </p:blipFill>
        <p:spPr>
          <a:xfrm>
            <a:off x="528637" y="846138"/>
            <a:ext cx="8086725" cy="4568825"/>
          </a:xfrm>
          <a:prstGeom prst="rect">
            <a:avLst/>
          </a:prstGeom>
          <a:effectLst>
            <a:softEdge rad="635000"/>
          </a:effectLst>
        </p:spPr>
      </p:pic>
    </p:spTree>
    <p:extLst>
      <p:ext uri="{BB962C8B-B14F-4D97-AF65-F5344CB8AC3E}">
        <p14:creationId xmlns:p14="http://schemas.microsoft.com/office/powerpoint/2010/main" val="18092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D894934-5D0B-7074-807C-3E66F8D22DF6}"/>
              </a:ext>
            </a:extLst>
          </p:cNvPr>
          <p:cNvGraphicFramePr/>
          <p:nvPr>
            <p:extLst>
              <p:ext uri="{D42A27DB-BD31-4B8C-83A1-F6EECF244321}">
                <p14:modId xmlns:p14="http://schemas.microsoft.com/office/powerpoint/2010/main" val="4099701256"/>
              </p:ext>
            </p:extLst>
          </p:nvPr>
        </p:nvGraphicFramePr>
        <p:xfrm>
          <a:off x="1207030" y="1017271"/>
          <a:ext cx="7256812" cy="455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2">
            <a:extLst>
              <a:ext uri="{FF2B5EF4-FFF2-40B4-BE49-F238E27FC236}">
                <a16:creationId xmlns:a16="http://schemas.microsoft.com/office/drawing/2014/main" id="{16256CE0-D41F-37E8-C624-0BC24EE81C05}"/>
              </a:ext>
            </a:extLst>
          </p:cNvPr>
          <p:cNvSpPr txBox="1">
            <a:spLocks/>
          </p:cNvSpPr>
          <p:nvPr/>
        </p:nvSpPr>
        <p:spPr>
          <a:xfrm>
            <a:off x="-1943100" y="-1718436"/>
            <a:ext cx="6778536" cy="260567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i="0" kern="1200">
                <a:solidFill>
                  <a:schemeClr val="tx2"/>
                </a:solidFill>
                <a:latin typeface="Georgia" panose="02040502050405020303" pitchFamily="18" charset="0"/>
                <a:ea typeface="+mj-ea"/>
                <a:cs typeface="Arial" panose="020B0604020202020204" pitchFamily="34" charset="0"/>
              </a:defRPr>
            </a:lvl1pPr>
          </a:lstStyle>
          <a:p>
            <a:pPr marL="742950" lvl="1" indent="-285750" algn="ctr">
              <a:lnSpc>
                <a:spcPct val="107000"/>
              </a:lnSpc>
              <a:spcAft>
                <a:spcPts val="800"/>
              </a:spcAft>
              <a:tabLst>
                <a:tab pos="914400" algn="l"/>
              </a:tabLst>
            </a:pPr>
            <a:r>
              <a:rPr lang="en-GB" sz="2800" b="1" kern="100" dirty="0">
                <a:solidFill>
                  <a:schemeClr val="accent3"/>
                </a:solidFill>
                <a:latin typeface="Georgia" panose="02040502050405020303" pitchFamily="18" charset="0"/>
                <a:ea typeface="Aptos" panose="020B0004020202020204" pitchFamily="34" charset="0"/>
                <a:cs typeface="Times New Roman" panose="02020603050405020304" pitchFamily="18" charset="0"/>
              </a:rPr>
              <a:t>The process</a:t>
            </a:r>
            <a:endParaRPr lang="en-GB" sz="2800" kern="0"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108402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860A1-EC87-8A50-0013-ABD7F6927856}"/>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DC1DEF2-073D-C16E-27D8-55A54DB969BD}"/>
              </a:ext>
            </a:extLst>
          </p:cNvPr>
          <p:cNvGraphicFramePr/>
          <p:nvPr>
            <p:extLst>
              <p:ext uri="{D42A27DB-BD31-4B8C-83A1-F6EECF244321}">
                <p14:modId xmlns:p14="http://schemas.microsoft.com/office/powerpoint/2010/main" val="323898529"/>
              </p:ext>
            </p:extLst>
          </p:nvPr>
        </p:nvGraphicFramePr>
        <p:xfrm>
          <a:off x="342900" y="720091"/>
          <a:ext cx="7819901" cy="4787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7" name="Picture 5" descr="Have our listening habits indefinitely ...">
            <a:extLst>
              <a:ext uri="{FF2B5EF4-FFF2-40B4-BE49-F238E27FC236}">
                <a16:creationId xmlns:a16="http://schemas.microsoft.com/office/drawing/2014/main" id="{6A52DFB7-07E1-2428-A9EA-996B4F2D3C8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94872" l="9690" r="92636">
                        <a14:foregroundMark x1="86434" y1="22564" x2="82946" y2="36410"/>
                        <a14:foregroundMark x1="82946" y1="17436" x2="93023" y2="19487"/>
                        <a14:foregroundMark x1="76744" y1="18462" x2="76744" y2="18462"/>
                        <a14:foregroundMark x1="70930" y1="25128" x2="85659" y2="19487"/>
                        <a14:foregroundMark x1="24419" y1="64103" x2="13953" y2="70769"/>
                        <a14:foregroundMark x1="16667" y1="65641" x2="16667" y2="65641"/>
                        <a14:foregroundMark x1="25581" y1="62051" x2="25581" y2="62051"/>
                        <a14:foregroundMark x1="74806" y1="94872" x2="74806" y2="94872"/>
                      </a14:backgroundRemoval>
                    </a14:imgEffect>
                  </a14:imgLayer>
                </a14:imgProps>
              </a:ext>
              <a:ext uri="{28A0092B-C50C-407E-A947-70E740481C1C}">
                <a14:useLocalDpi xmlns:a14="http://schemas.microsoft.com/office/drawing/2010/main" val="0"/>
              </a:ext>
            </a:extLst>
          </a:blip>
          <a:srcRect/>
          <a:stretch>
            <a:fillRect/>
          </a:stretch>
        </p:blipFill>
        <p:spPr bwMode="auto">
          <a:xfrm>
            <a:off x="7040880" y="1350373"/>
            <a:ext cx="1942588" cy="146823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Logo and Brand Assets — Spotify">
            <a:extLst>
              <a:ext uri="{FF2B5EF4-FFF2-40B4-BE49-F238E27FC236}">
                <a16:creationId xmlns:a16="http://schemas.microsoft.com/office/drawing/2014/main" id="{3C25F36D-0FB0-41AF-BD0F-3D9BA10E2C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066" y="358803"/>
            <a:ext cx="719364" cy="722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401C077-FF66-8786-BCE0-780C7DF746D2}"/>
              </a:ext>
            </a:extLst>
          </p:cNvPr>
          <p:cNvSpPr/>
          <p:nvPr/>
        </p:nvSpPr>
        <p:spPr>
          <a:xfrm>
            <a:off x="7040880" y="5166360"/>
            <a:ext cx="1942588" cy="16116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81" name="Picture 9" descr="Update: As requested, you can now create playlists out of your recommended  songs : r/spotify">
            <a:extLst>
              <a:ext uri="{FF2B5EF4-FFF2-40B4-BE49-F238E27FC236}">
                <a16:creationId xmlns:a16="http://schemas.microsoft.com/office/drawing/2014/main" id="{C1198979-652F-D0EB-1223-27222DB05B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06534" y="5166360"/>
            <a:ext cx="1094566" cy="161163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57D15242-360E-5776-A729-0F7E10044217}"/>
              </a:ext>
            </a:extLst>
          </p:cNvPr>
          <p:cNvSpPr txBox="1">
            <a:spLocks/>
          </p:cNvSpPr>
          <p:nvPr/>
        </p:nvSpPr>
        <p:spPr>
          <a:xfrm>
            <a:off x="-2206536" y="3113859"/>
            <a:ext cx="6778536" cy="260567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i="0" kern="1200">
                <a:solidFill>
                  <a:schemeClr val="tx2"/>
                </a:solidFill>
                <a:latin typeface="Georgia" panose="02040502050405020303" pitchFamily="18" charset="0"/>
                <a:ea typeface="+mj-ea"/>
                <a:cs typeface="Arial" panose="020B0604020202020204" pitchFamily="34" charset="0"/>
              </a:defRPr>
            </a:lvl1pPr>
          </a:lstStyle>
          <a:p>
            <a:pPr marL="742950" lvl="1" indent="-285750" algn="ctr">
              <a:lnSpc>
                <a:spcPct val="107000"/>
              </a:lnSpc>
              <a:spcAft>
                <a:spcPts val="800"/>
              </a:spcAft>
              <a:tabLst>
                <a:tab pos="914400" algn="l"/>
              </a:tabLst>
            </a:pPr>
            <a:r>
              <a:rPr lang="en-GB" sz="2800" b="1" kern="100" dirty="0">
                <a:solidFill>
                  <a:schemeClr val="accent3"/>
                </a:solidFill>
                <a:latin typeface="Georgia" panose="02040502050405020303" pitchFamily="18" charset="0"/>
                <a:ea typeface="Aptos" panose="020B0004020202020204" pitchFamily="34" charset="0"/>
                <a:cs typeface="Times New Roman" panose="02020603050405020304" pitchFamily="18" charset="0"/>
              </a:rPr>
              <a:t>Example</a:t>
            </a:r>
            <a:endParaRPr lang="en-GB" sz="2800" kern="0"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294041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1018-F86F-6FF7-C152-F26C218684FA}"/>
              </a:ext>
            </a:extLst>
          </p:cNvPr>
          <p:cNvSpPr>
            <a:spLocks noGrp="1"/>
          </p:cNvSpPr>
          <p:nvPr>
            <p:ph type="title"/>
          </p:nvPr>
        </p:nvSpPr>
        <p:spPr/>
        <p:txBody>
          <a:bodyPr/>
          <a:lstStyle/>
          <a:p>
            <a:r>
              <a:rPr lang="en-GB" b="1" dirty="0"/>
              <a:t>Quick draw</a:t>
            </a:r>
          </a:p>
        </p:txBody>
      </p:sp>
      <p:pic>
        <p:nvPicPr>
          <p:cNvPr id="6" name="Picture 5">
            <a:extLst>
              <a:ext uri="{FF2B5EF4-FFF2-40B4-BE49-F238E27FC236}">
                <a16:creationId xmlns:a16="http://schemas.microsoft.com/office/drawing/2014/main" id="{712AB78E-83C7-2805-B0CC-C3B27B7DF2ED}"/>
              </a:ext>
            </a:extLst>
          </p:cNvPr>
          <p:cNvPicPr>
            <a:picLocks noChangeAspect="1"/>
          </p:cNvPicPr>
          <p:nvPr/>
        </p:nvPicPr>
        <p:blipFill>
          <a:blip r:embed="rId2">
            <a:alphaModFix amt="35000"/>
          </a:blip>
          <a:stretch>
            <a:fillRect/>
          </a:stretch>
        </p:blipFill>
        <p:spPr>
          <a:xfrm>
            <a:off x="5012906" y="1849726"/>
            <a:ext cx="4131094" cy="3158548"/>
          </a:xfrm>
          <a:prstGeom prst="rect">
            <a:avLst/>
          </a:prstGeom>
        </p:spPr>
      </p:pic>
      <p:sp>
        <p:nvSpPr>
          <p:cNvPr id="4" name="Rectangle 1">
            <a:extLst>
              <a:ext uri="{FF2B5EF4-FFF2-40B4-BE49-F238E27FC236}">
                <a16:creationId xmlns:a16="http://schemas.microsoft.com/office/drawing/2014/main" id="{31E9F399-28FB-068C-E943-832316CC36BF}"/>
              </a:ext>
            </a:extLst>
          </p:cNvPr>
          <p:cNvSpPr>
            <a:spLocks noGrp="1" noChangeArrowheads="1"/>
          </p:cNvSpPr>
          <p:nvPr>
            <p:ph idx="1"/>
          </p:nvPr>
        </p:nvSpPr>
        <p:spPr bwMode="auto">
          <a:xfrm>
            <a:off x="594360" y="2325391"/>
            <a:ext cx="505795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What do you think the AI was "learning" from the drawings?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How quickly did the AI start guessing accurately? What might have helped it guess better?</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760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B2AB1-8214-DB60-9008-A065957579C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EEDD80A-96DC-BBB3-813B-85F3686B793F}"/>
              </a:ext>
            </a:extLst>
          </p:cNvPr>
          <p:cNvPicPr>
            <a:picLocks noChangeAspect="1"/>
          </p:cNvPicPr>
          <p:nvPr/>
        </p:nvPicPr>
        <p:blipFill>
          <a:blip r:embed="rId2">
            <a:alphaModFix amt="35000"/>
          </a:blip>
          <a:stretch>
            <a:fillRect/>
          </a:stretch>
        </p:blipFill>
        <p:spPr>
          <a:xfrm>
            <a:off x="5115776" y="270452"/>
            <a:ext cx="4131094" cy="3158548"/>
          </a:xfrm>
          <a:prstGeom prst="rect">
            <a:avLst/>
          </a:prstGeom>
        </p:spPr>
      </p:pic>
      <p:sp>
        <p:nvSpPr>
          <p:cNvPr id="5" name="Rectangle 2">
            <a:extLst>
              <a:ext uri="{FF2B5EF4-FFF2-40B4-BE49-F238E27FC236}">
                <a16:creationId xmlns:a16="http://schemas.microsoft.com/office/drawing/2014/main" id="{070344E8-19DB-A87C-4384-A00734C749FA}"/>
              </a:ext>
            </a:extLst>
          </p:cNvPr>
          <p:cNvSpPr>
            <a:spLocks noChangeArrowheads="1"/>
          </p:cNvSpPr>
          <p:nvPr/>
        </p:nvSpPr>
        <p:spPr bwMode="auto">
          <a:xfrm>
            <a:off x="523348" y="532811"/>
            <a:ext cx="5257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Write a short reflection on how AI learns patterns and makes predictions based on input (their drawings). </a:t>
            </a:r>
          </a:p>
        </p:txBody>
      </p:sp>
      <p:sp>
        <p:nvSpPr>
          <p:cNvPr id="10" name="Rectangle 3">
            <a:extLst>
              <a:ext uri="{FF2B5EF4-FFF2-40B4-BE49-F238E27FC236}">
                <a16:creationId xmlns:a16="http://schemas.microsoft.com/office/drawing/2014/main" id="{0FCECDAF-7F70-C8A6-8B70-784C73F38631}"/>
              </a:ext>
            </a:extLst>
          </p:cNvPr>
          <p:cNvSpPr>
            <a:spLocks noChangeArrowheads="1"/>
          </p:cNvSpPr>
          <p:nvPr/>
        </p:nvSpPr>
        <p:spPr bwMode="auto">
          <a:xfrm>
            <a:off x="1502756" y="2981159"/>
            <a:ext cx="5257800" cy="231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400" i="1" u="none" strike="noStrike" cap="none" normalizeH="0" baseline="0" dirty="0">
                <a:ln>
                  <a:noFill/>
                </a:ln>
                <a:solidFill>
                  <a:schemeClr val="tx1"/>
                </a:solidFill>
                <a:effectLst/>
                <a:latin typeface="Arial" panose="020B0604020202020204" pitchFamily="34" charset="0"/>
              </a:rPr>
              <a:t>AI learns patterns by... </a:t>
            </a:r>
          </a:p>
          <a:p>
            <a:pPr marL="228600" marR="0" lvl="0" indent="-2286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400" i="1" u="none" strike="noStrike" cap="none" normalizeH="0" baseline="0" dirty="0">
                <a:ln>
                  <a:noFill/>
                </a:ln>
                <a:solidFill>
                  <a:schemeClr val="tx1"/>
                </a:solidFill>
                <a:effectLst/>
                <a:latin typeface="Arial" panose="020B0604020202020204" pitchFamily="34" charset="0"/>
              </a:rPr>
              <a:t>I noticed that the AI improved its guesses when...</a:t>
            </a:r>
            <a:endParaRPr lang="en-US" altLang="en-US" sz="1400" i="1" dirty="0">
              <a:latin typeface="Arial" panose="020B0604020202020204" pitchFamily="34" charset="0"/>
            </a:endParaRPr>
          </a:p>
          <a:p>
            <a:pPr marL="228600" marR="0" lvl="0" indent="-2286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400" i="1" u="none" strike="noStrike" cap="none" normalizeH="0" baseline="0" dirty="0">
                <a:ln>
                  <a:noFill/>
                </a:ln>
                <a:solidFill>
                  <a:schemeClr val="tx1"/>
                </a:solidFill>
                <a:effectLst/>
                <a:latin typeface="Arial" panose="020B0604020202020204" pitchFamily="34" charset="0"/>
              </a:rPr>
              <a:t>The AI seemed to learn from...</a:t>
            </a:r>
            <a:endParaRPr lang="en-US" altLang="en-US" sz="1400" i="1" dirty="0">
              <a:latin typeface="Arial" panose="020B0604020202020204" pitchFamily="34" charset="0"/>
            </a:endParaRPr>
          </a:p>
          <a:p>
            <a:pPr marL="228600" marR="0" lvl="0" indent="-2286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400" i="1" u="none" strike="noStrike" cap="none" normalizeH="0" baseline="0" dirty="0">
                <a:ln>
                  <a:noFill/>
                </a:ln>
                <a:solidFill>
                  <a:schemeClr val="tx1"/>
                </a:solidFill>
                <a:effectLst/>
                <a:latin typeface="Arial" panose="020B0604020202020204" pitchFamily="34" charset="0"/>
              </a:rPr>
              <a:t>I think the AI was able to make better guesses because... </a:t>
            </a:r>
          </a:p>
          <a:p>
            <a:pPr marL="228600" marR="0" lvl="0" indent="-2286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400" i="1" u="none" strike="noStrike" cap="none" normalizeH="0" baseline="0" dirty="0">
                <a:ln>
                  <a:noFill/>
                </a:ln>
                <a:solidFill>
                  <a:schemeClr val="tx1"/>
                </a:solidFill>
                <a:effectLst/>
                <a:latin typeface="Arial" panose="020B0604020202020204" pitchFamily="34" charset="0"/>
              </a:rPr>
              <a:t>It was interesting to see how the AI... </a:t>
            </a:r>
          </a:p>
          <a:p>
            <a:pPr marL="228600" marR="0" lvl="0" indent="-2286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400" i="1" u="none" strike="noStrike" cap="none" normalizeH="0" baseline="0" dirty="0">
                <a:ln>
                  <a:noFill/>
                </a:ln>
                <a:solidFill>
                  <a:schemeClr val="tx1"/>
                </a:solidFill>
                <a:effectLst/>
                <a:latin typeface="Arial" panose="020B0604020202020204" pitchFamily="34" charset="0"/>
              </a:rPr>
              <a:t>In the beginning, the AI... but later... </a:t>
            </a:r>
          </a:p>
          <a:p>
            <a:pPr marL="228600" marR="0" lvl="0" indent="-2286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400" i="1" u="none" strike="noStrike" cap="none" normalizeH="0" baseline="0" dirty="0">
                <a:ln>
                  <a:noFill/>
                </a:ln>
                <a:solidFill>
                  <a:schemeClr val="tx1"/>
                </a:solidFill>
                <a:effectLst/>
                <a:latin typeface="Arial" panose="020B0604020202020204" pitchFamily="34" charset="0"/>
              </a:rPr>
              <a:t>This activity showed me that AI... </a:t>
            </a:r>
          </a:p>
        </p:txBody>
      </p:sp>
    </p:spTree>
    <p:extLst>
      <p:ext uri="{BB962C8B-B14F-4D97-AF65-F5344CB8AC3E}">
        <p14:creationId xmlns:p14="http://schemas.microsoft.com/office/powerpoint/2010/main" val="3371463525"/>
      </p:ext>
    </p:extLst>
  </p:cSld>
  <p:clrMapOvr>
    <a:masterClrMapping/>
  </p:clrMapOvr>
</p:sld>
</file>

<file path=ppt/theme/theme1.xml><?xml version="1.0" encoding="utf-8"?>
<a:theme xmlns:a="http://schemas.openxmlformats.org/drawingml/2006/main" name="Office Theme">
  <a:themeElements>
    <a:clrScheme name="Three Spires Trust">
      <a:dk1>
        <a:srgbClr val="61656C"/>
      </a:dk1>
      <a:lt1>
        <a:srgbClr val="FFFFFF"/>
      </a:lt1>
      <a:dk2>
        <a:srgbClr val="243053"/>
      </a:dk2>
      <a:lt2>
        <a:srgbClr val="FFFFFF"/>
      </a:lt2>
      <a:accent1>
        <a:srgbClr val="D9AC77"/>
      </a:accent1>
      <a:accent2>
        <a:srgbClr val="7C8BB2"/>
      </a:accent2>
      <a:accent3>
        <a:srgbClr val="243053"/>
      </a:accent3>
      <a:accent4>
        <a:srgbClr val="91A1CF"/>
      </a:accent4>
      <a:accent5>
        <a:srgbClr val="D9AC77"/>
      </a:accent5>
      <a:accent6>
        <a:srgbClr val="C49763"/>
      </a:accent6>
      <a:hlink>
        <a:srgbClr val="D9AC77"/>
      </a:hlink>
      <a:folHlink>
        <a:srgbClr val="BD96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 Sovereign Trust Powerpoint" id="{8BF33B61-4F08-174B-9994-AA28A1933A45}" vid="{6BFCD17E-31C1-4E4C-B148-F100354A17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364CB943904C498B889C94B13FE52A" ma:contentTypeVersion="12" ma:contentTypeDescription="Create a new document." ma:contentTypeScope="" ma:versionID="363069ac768244a8fe0a2fa8c7dde255">
  <xsd:schema xmlns:xsd="http://www.w3.org/2001/XMLSchema" xmlns:xs="http://www.w3.org/2001/XMLSchema" xmlns:p="http://schemas.microsoft.com/office/2006/metadata/properties" xmlns:ns2="15497d0e-2989-41e4-8c28-f1b31235e41a" xmlns:ns3="70b07cc4-ce30-44fb-8792-6be90b5572d4" targetNamespace="http://schemas.microsoft.com/office/2006/metadata/properties" ma:root="true" ma:fieldsID="1d3418cfe012b0ad24f18d58112d84f1" ns2:_="" ns3:_="">
    <xsd:import namespace="15497d0e-2989-41e4-8c28-f1b31235e41a"/>
    <xsd:import namespace="70b07cc4-ce30-44fb-8792-6be90b5572d4"/>
    <xsd:element name="properties">
      <xsd:complexType>
        <xsd:sequence>
          <xsd:element name="documentManagement">
            <xsd:complexType>
              <xsd:all>
                <xsd:element ref="ns2:MediaServiceAutoKeyPoints" minOccurs="0"/>
                <xsd:element ref="ns2:MediaServiceKeyPoints"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Comment" minOccurs="0"/>
                <xsd:element ref="ns2:MediaServiceObjectDetectorVersions" minOccurs="0"/>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97d0e-2989-41e4-8c28-f1b31235e41a" elementFormDefault="qualified">
    <xsd:import namespace="http://schemas.microsoft.com/office/2006/documentManagement/types"/>
    <xsd:import namespace="http://schemas.microsoft.com/office/infopath/2007/PartnerControls"/>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internalName="MediaServiceKeyPoints"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Comment" ma:index="16" nillable="true" ma:displayName="Comment" ma:format="Dropdown" ma:internalName="Comment">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a34e61-ed56-4d92-b517-f2f263208eb5" ma:termSetId="09814cd3-568e-fe90-9814-8d621ff8fb84" ma:anchorId="fba54fb3-c3e1-fe81-a776-ca4b69148c4d" ma:open="true" ma:isKeyword="false">
      <xsd:complexType>
        <xsd:sequence>
          <xsd:element ref="pc:Terms" minOccurs="0" maxOccurs="1"/>
        </xsd:sequence>
      </xsd:complex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b07cc4-ce30-44fb-8792-6be90b5572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7c1b7-eeb1-4b1b-991c-18af785d5af7}" ma:internalName="TaxCatchAll" ma:showField="CatchAllData" ma:web="70b07cc4-ce30-44fb-8792-6be90b5572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 xmlns="15497d0e-2989-41e4-8c28-f1b31235e41a" xsi:nil="true"/>
    <SharedWithUsers xmlns="70b07cc4-ce30-44fb-8792-6be90b5572d4">
      <UserInfo>
        <DisplayName/>
        <AccountId xsi:nil="true"/>
        <AccountType/>
      </UserInfo>
    </SharedWithUsers>
    <MediaLengthInSeconds xmlns="15497d0e-2989-41e4-8c28-f1b31235e41a" xsi:nil="true"/>
    <TaxCatchAll xmlns="70b07cc4-ce30-44fb-8792-6be90b5572d4" xsi:nil="true"/>
    <lcf76f155ced4ddcb4097134ff3c332f xmlns="15497d0e-2989-41e4-8c28-f1b31235e41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896FA1-88DA-4204-B106-DF8F7178E14E}">
  <ds:schemaRefs>
    <ds:schemaRef ds:uri="15497d0e-2989-41e4-8c28-f1b31235e41a"/>
    <ds:schemaRef ds:uri="70b07cc4-ce30-44fb-8792-6be90b5572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212F4D-D07D-4179-B265-941B65743F52}">
  <ds:schemaRefs>
    <ds:schemaRef ds:uri="15497d0e-2989-41e4-8c28-f1b31235e41a"/>
    <ds:schemaRef ds:uri="70b07cc4-ce30-44fb-8792-6be90b5572d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67F10D-E99F-4B18-AE04-FA87AE23F3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1312</TotalTime>
  <Words>1088</Words>
  <Application>Microsoft Office PowerPoint</Application>
  <PresentationFormat>On-screen Show (4:3)</PresentationFormat>
  <Paragraphs>109</Paragraphs>
  <Slides>12</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Courier New</vt:lpstr>
      <vt:lpstr>Georgia</vt:lpstr>
      <vt:lpstr>Office Theme</vt:lpstr>
      <vt:lpstr> What is artificial intelligence (AI), how does it work, and how do we use it in our daily lives?</vt:lpstr>
      <vt:lpstr>Sketch what you think AI looks like?  Label any key features in your drawing</vt:lpstr>
      <vt:lpstr>PowerPoint Presentation</vt:lpstr>
      <vt:lpstr>Where have you seen AI before?  How does it help us in daily life? </vt:lpstr>
      <vt:lpstr>PowerPoint Presentation</vt:lpstr>
      <vt:lpstr>PowerPoint Presentation</vt:lpstr>
      <vt:lpstr>PowerPoint Presentation</vt:lpstr>
      <vt:lpstr>Quick draw</vt:lpstr>
      <vt:lpstr>PowerPoint Presentation</vt:lpstr>
      <vt:lpstr>Quick draw</vt:lpstr>
      <vt:lpstr>PowerPoint Presentation</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Excellence for All The EEA multi-academy trust</dc:title>
  <dc:creator>simon</dc:creator>
  <cp:lastModifiedBy>Aimee Williams</cp:lastModifiedBy>
  <cp:revision>7</cp:revision>
  <cp:lastPrinted>2021-05-10T14:45:50Z</cp:lastPrinted>
  <dcterms:created xsi:type="dcterms:W3CDTF">2012-12-03T10:33:43Z</dcterms:created>
  <dcterms:modified xsi:type="dcterms:W3CDTF">2025-02-02T19:21:17Z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0x01010006364CB943904C498B889C94B13FE52A</vt:lpwstr>
  </property>
  <property fmtid="{D5CDD505-2E9C-101B-9397-08002B2CF9AE}" pid="3" name="MediaServiceImageTags">
    <vt:lpwstr/>
  </property>
  <property fmtid="{D5CDD505-2E9C-101B-9397-08002B2CF9AE}" pid="4" name="Order">
    <vt:r8>53900</vt:r8>
  </property>
  <property fmtid="{D5CDD505-2E9C-101B-9397-08002B2CF9AE}" pid="5" name="xd_Signature">
    <vt:bool>false</vt:bool>
  </property>
  <property fmtid="{D5CDD505-2E9C-101B-9397-08002B2CF9AE}" pid="6" name="GUID">
    <vt:lpwstr>2cf44375-3800-4641-9347-e693a70dc7b7</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y fmtid="{D5CDD505-2E9C-101B-9397-08002B2CF9AE}" pid="12" name="MSIP_Label_defa4170-0d19-0005-0004-bc88714345d2_Enabled">
    <vt:lpwstr>true</vt:lpwstr>
  </property>
  <property fmtid="{D5CDD505-2E9C-101B-9397-08002B2CF9AE}" pid="13" name="MSIP_Label_defa4170-0d19-0005-0004-bc88714345d2_SetDate">
    <vt:lpwstr>2024-02-08T15:37:45Z</vt:lpwstr>
  </property>
  <property fmtid="{D5CDD505-2E9C-101B-9397-08002B2CF9AE}" pid="14" name="MSIP_Label_defa4170-0d19-0005-0004-bc88714345d2_Method">
    <vt:lpwstr>Standard</vt:lpwstr>
  </property>
  <property fmtid="{D5CDD505-2E9C-101B-9397-08002B2CF9AE}" pid="15" name="MSIP_Label_defa4170-0d19-0005-0004-bc88714345d2_Name">
    <vt:lpwstr>defa4170-0d19-0005-0004-bc88714345d2</vt:lpwstr>
  </property>
  <property fmtid="{D5CDD505-2E9C-101B-9397-08002B2CF9AE}" pid="16" name="MSIP_Label_defa4170-0d19-0005-0004-bc88714345d2_SiteId">
    <vt:lpwstr>0da0e41d-2d81-4920-859e-93f058afd11e</vt:lpwstr>
  </property>
  <property fmtid="{D5CDD505-2E9C-101B-9397-08002B2CF9AE}" pid="17" name="MSIP_Label_defa4170-0d19-0005-0004-bc88714345d2_ActionId">
    <vt:lpwstr>b2ace0b9-e2d2-43a4-a150-2713512b6695</vt:lpwstr>
  </property>
  <property fmtid="{D5CDD505-2E9C-101B-9397-08002B2CF9AE}" pid="18" name="MSIP_Label_defa4170-0d19-0005-0004-bc88714345d2_ContentBits">
    <vt:lpwstr>0</vt:lpwstr>
  </property>
</Properties>
</file>