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2"/>
  </p:notesMasterIdLst>
  <p:sldIdLst>
    <p:sldId id="256" r:id="rId2"/>
    <p:sldId id="266" r:id="rId3"/>
    <p:sldId id="267" r:id="rId4"/>
    <p:sldId id="268" r:id="rId5"/>
    <p:sldId id="277" r:id="rId6"/>
    <p:sldId id="272" r:id="rId7"/>
    <p:sldId id="270" r:id="rId8"/>
    <p:sldId id="271"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5314" autoAdjust="0"/>
  </p:normalViewPr>
  <p:slideViewPr>
    <p:cSldViewPr snapToGrid="0">
      <p:cViewPr varScale="1">
        <p:scale>
          <a:sx n="58" d="100"/>
          <a:sy n="58" d="100"/>
        </p:scale>
        <p:origin x="1632" y="78"/>
      </p:cViewPr>
      <p:guideLst/>
    </p:cSldViewPr>
  </p:slideViewPr>
  <p:notesTextViewPr>
    <p:cViewPr>
      <p:scale>
        <a:sx n="1" d="1"/>
        <a:sy n="1" d="1"/>
      </p:scale>
      <p:origin x="0" y="0"/>
    </p:cViewPr>
  </p:notesTextViewPr>
  <p:sorterViewPr>
    <p:cViewPr>
      <p:scale>
        <a:sx n="100" d="100"/>
        <a:sy n="100" d="100"/>
      </p:scale>
      <p:origin x="0" y="-2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Burnage" userId="043111974043c075" providerId="LiveId" clId="{EDE3084A-AE74-422B-9B63-011FA769BED4}"/>
    <pc:docChg chg="undo custSel addSld delSld modSld sldOrd modMainMaster">
      <pc:chgData name="Steve Burnage" userId="043111974043c075" providerId="LiveId" clId="{EDE3084A-AE74-422B-9B63-011FA769BED4}" dt="2018-01-17T08:21:05.384" v="4856"/>
      <pc:docMkLst>
        <pc:docMk/>
      </pc:docMkLst>
      <pc:sldChg chg="modSp modTransition modNotesTx">
        <pc:chgData name="Steve Burnage" userId="043111974043c075" providerId="LiveId" clId="{EDE3084A-AE74-422B-9B63-011FA769BED4}" dt="2018-01-17T08:21:05.384" v="4856"/>
        <pc:sldMkLst>
          <pc:docMk/>
          <pc:sldMk cId="3500966066" sldId="256"/>
        </pc:sldMkLst>
        <pc:spChg chg="mod">
          <ac:chgData name="Steve Burnage" userId="043111974043c075" providerId="LiveId" clId="{EDE3084A-AE74-422B-9B63-011FA769BED4}" dt="2018-01-17T07:30:33.966" v="37" actId="20577"/>
          <ac:spMkLst>
            <pc:docMk/>
            <pc:sldMk cId="3500966066" sldId="256"/>
            <ac:spMk id="2" creationId="{00000000-0000-0000-0000-000000000000}"/>
          </ac:spMkLst>
        </pc:spChg>
        <pc:spChg chg="mod">
          <ac:chgData name="Steve Burnage" userId="043111974043c075" providerId="LiveId" clId="{EDE3084A-AE74-422B-9B63-011FA769BED4}" dt="2018-01-17T07:31:08.083" v="74" actId="114"/>
          <ac:spMkLst>
            <pc:docMk/>
            <pc:sldMk cId="3500966066" sldId="256"/>
            <ac:spMk id="3" creationId="{00000000-0000-0000-0000-000000000000}"/>
          </ac:spMkLst>
        </pc:spChg>
      </pc:sldChg>
      <pc:sldChg chg="del">
        <pc:chgData name="Steve Burnage" userId="043111974043c075" providerId="LiveId" clId="{EDE3084A-AE74-422B-9B63-011FA769BED4}" dt="2018-01-17T07:22:53.562" v="0" actId="2696"/>
        <pc:sldMkLst>
          <pc:docMk/>
          <pc:sldMk cId="1454761677" sldId="257"/>
        </pc:sldMkLst>
      </pc:sldChg>
      <pc:sldChg chg="del">
        <pc:chgData name="Steve Burnage" userId="043111974043c075" providerId="LiveId" clId="{EDE3084A-AE74-422B-9B63-011FA769BED4}" dt="2018-01-17T07:22:54.179" v="2" actId="2696"/>
        <pc:sldMkLst>
          <pc:docMk/>
          <pc:sldMk cId="1979882827" sldId="258"/>
        </pc:sldMkLst>
      </pc:sldChg>
      <pc:sldChg chg="del">
        <pc:chgData name="Steve Burnage" userId="043111974043c075" providerId="LiveId" clId="{EDE3084A-AE74-422B-9B63-011FA769BED4}" dt="2018-01-17T07:22:55.430" v="3" actId="2696"/>
        <pc:sldMkLst>
          <pc:docMk/>
          <pc:sldMk cId="1380395998" sldId="259"/>
        </pc:sldMkLst>
      </pc:sldChg>
      <pc:sldChg chg="del">
        <pc:chgData name="Steve Burnage" userId="043111974043c075" providerId="LiveId" clId="{EDE3084A-AE74-422B-9B63-011FA769BED4}" dt="2018-01-17T07:22:56.215" v="4" actId="2696"/>
        <pc:sldMkLst>
          <pc:docMk/>
          <pc:sldMk cId="2132276726" sldId="260"/>
        </pc:sldMkLst>
      </pc:sldChg>
      <pc:sldChg chg="del">
        <pc:chgData name="Steve Burnage" userId="043111974043c075" providerId="LiveId" clId="{EDE3084A-AE74-422B-9B63-011FA769BED4}" dt="2018-01-17T07:22:56.308" v="5" actId="2696"/>
        <pc:sldMkLst>
          <pc:docMk/>
          <pc:sldMk cId="1792301932" sldId="261"/>
        </pc:sldMkLst>
      </pc:sldChg>
      <pc:sldChg chg="modTransition modNotesTx">
        <pc:chgData name="Steve Burnage" userId="043111974043c075" providerId="LiveId" clId="{EDE3084A-AE74-422B-9B63-011FA769BED4}" dt="2018-01-17T08:21:05.384" v="4856"/>
        <pc:sldMkLst>
          <pc:docMk/>
          <pc:sldMk cId="2786319122" sldId="263"/>
        </pc:sldMkLst>
      </pc:sldChg>
      <pc:sldChg chg="del">
        <pc:chgData name="Steve Burnage" userId="043111974043c075" providerId="LiveId" clId="{EDE3084A-AE74-422B-9B63-011FA769BED4}" dt="2018-01-17T07:22:54.007" v="1" actId="2696"/>
        <pc:sldMkLst>
          <pc:docMk/>
          <pc:sldMk cId="3881192401" sldId="264"/>
        </pc:sldMkLst>
      </pc:sldChg>
      <pc:sldChg chg="modSp modTransition modNotesTx">
        <pc:chgData name="Steve Burnage" userId="043111974043c075" providerId="LiveId" clId="{EDE3084A-AE74-422B-9B63-011FA769BED4}" dt="2018-01-17T08:21:05.384" v="4856"/>
        <pc:sldMkLst>
          <pc:docMk/>
          <pc:sldMk cId="4172933099" sldId="265"/>
        </pc:sldMkLst>
        <pc:spChg chg="mod">
          <ac:chgData name="Steve Burnage" userId="043111974043c075" providerId="LiveId" clId="{EDE3084A-AE74-422B-9B63-011FA769BED4}" dt="2018-01-17T08:20:04.450" v="4832" actId="20577"/>
          <ac:spMkLst>
            <pc:docMk/>
            <pc:sldMk cId="4172933099" sldId="265"/>
            <ac:spMk id="3" creationId="{00000000-0000-0000-0000-000000000000}"/>
          </ac:spMkLst>
        </pc:spChg>
      </pc:sldChg>
      <pc:sldChg chg="addSp delSp modSp modTransition modNotesTx">
        <pc:chgData name="Steve Burnage" userId="043111974043c075" providerId="LiveId" clId="{EDE3084A-AE74-422B-9B63-011FA769BED4}" dt="2018-01-17T08:21:05.384" v="4856"/>
        <pc:sldMkLst>
          <pc:docMk/>
          <pc:sldMk cId="3331615528" sldId="266"/>
        </pc:sldMkLst>
        <pc:spChg chg="add mod">
          <ac:chgData name="Steve Burnage" userId="043111974043c075" providerId="LiveId" clId="{EDE3084A-AE74-422B-9B63-011FA769BED4}" dt="2018-01-17T07:35:15.049" v="335" actId="20577"/>
          <ac:spMkLst>
            <pc:docMk/>
            <pc:sldMk cId="3331615528" sldId="266"/>
            <ac:spMk id="2" creationId="{C2ABBC64-3B02-44D8-997C-BE5CF4529C3C}"/>
          </ac:spMkLst>
        </pc:spChg>
        <pc:spChg chg="mod">
          <ac:chgData name="Steve Burnage" userId="043111974043c075" providerId="LiveId" clId="{EDE3084A-AE74-422B-9B63-011FA769BED4}" dt="2018-01-17T07:35:01.552" v="316" actId="27636"/>
          <ac:spMkLst>
            <pc:docMk/>
            <pc:sldMk cId="3331615528" sldId="266"/>
            <ac:spMk id="3" creationId="{00000000-0000-0000-0000-000000000000}"/>
          </ac:spMkLst>
        </pc:spChg>
        <pc:spChg chg="add del mod">
          <ac:chgData name="Steve Burnage" userId="043111974043c075" providerId="LiveId" clId="{EDE3084A-AE74-422B-9B63-011FA769BED4}" dt="2018-01-17T07:36:03.114" v="337" actId="931"/>
          <ac:spMkLst>
            <pc:docMk/>
            <pc:sldMk cId="3331615528" sldId="266"/>
            <ac:spMk id="4" creationId="{AF5B801F-14F9-4DAD-8BFD-2B5EFE1F6B2C}"/>
          </ac:spMkLst>
        </pc:spChg>
        <pc:spChg chg="add del mod">
          <ac:chgData name="Steve Burnage" userId="043111974043c075" providerId="LiveId" clId="{EDE3084A-AE74-422B-9B63-011FA769BED4}" dt="2018-01-17T07:36:07.804" v="339" actId="478"/>
          <ac:spMkLst>
            <pc:docMk/>
            <pc:sldMk cId="3331615528" sldId="266"/>
            <ac:spMk id="7" creationId="{23C44169-8787-4ED3-B8A4-2F7A7FD2C87C}"/>
          </ac:spMkLst>
        </pc:spChg>
        <pc:picChg chg="add mod">
          <ac:chgData name="Steve Burnage" userId="043111974043c075" providerId="LiveId" clId="{EDE3084A-AE74-422B-9B63-011FA769BED4}" dt="2018-01-17T07:36:05.624" v="338" actId="27614"/>
          <ac:picMkLst>
            <pc:docMk/>
            <pc:sldMk cId="3331615528" sldId="266"/>
            <ac:picMk id="6" creationId="{7D413878-BB0D-43F3-BA51-B5F86E2272D0}"/>
          </ac:picMkLst>
        </pc:picChg>
        <pc:picChg chg="del mod">
          <ac:chgData name="Steve Burnage" userId="043111974043c075" providerId="LiveId" clId="{EDE3084A-AE74-422B-9B63-011FA769BED4}" dt="2018-01-17T07:35:19.033" v="336" actId="478"/>
          <ac:picMkLst>
            <pc:docMk/>
            <pc:sldMk cId="3331615528" sldId="266"/>
            <ac:picMk id="1026" creationId="{00000000-0000-0000-0000-000000000000}"/>
          </ac:picMkLst>
        </pc:picChg>
      </pc:sldChg>
      <pc:sldChg chg="addSp delSp modSp modTransition modNotesTx">
        <pc:chgData name="Steve Burnage" userId="043111974043c075" providerId="LiveId" clId="{EDE3084A-AE74-422B-9B63-011FA769BED4}" dt="2018-01-17T08:21:05.384" v="4856"/>
        <pc:sldMkLst>
          <pc:docMk/>
          <pc:sldMk cId="3912710460" sldId="267"/>
        </pc:sldMkLst>
        <pc:spChg chg="add del mod">
          <ac:chgData name="Steve Burnage" userId="043111974043c075" providerId="LiveId" clId="{EDE3084A-AE74-422B-9B63-011FA769BED4}" dt="2018-01-17T07:37:21.498" v="370" actId="931"/>
          <ac:spMkLst>
            <pc:docMk/>
            <pc:sldMk cId="3912710460" sldId="267"/>
            <ac:spMk id="3" creationId="{1DC866FF-8A4B-48E3-9222-84C78484A517}"/>
          </ac:spMkLst>
        </pc:spChg>
        <pc:spChg chg="add del mod">
          <ac:chgData name="Steve Burnage" userId="043111974043c075" providerId="LiveId" clId="{EDE3084A-AE74-422B-9B63-011FA769BED4}" dt="2018-01-17T07:37:26.182" v="371" actId="478"/>
          <ac:spMkLst>
            <pc:docMk/>
            <pc:sldMk cId="3912710460" sldId="267"/>
            <ac:spMk id="6" creationId="{E31A1F3D-EBB6-4521-AE88-5B14BE659DB2}"/>
          </ac:spMkLst>
        </pc:spChg>
        <pc:spChg chg="add del mod">
          <ac:chgData name="Steve Burnage" userId="043111974043c075" providerId="LiveId" clId="{EDE3084A-AE74-422B-9B63-011FA769BED4}" dt="2018-01-17T07:40:53.723" v="819"/>
          <ac:spMkLst>
            <pc:docMk/>
            <pc:sldMk cId="3912710460" sldId="267"/>
            <ac:spMk id="7" creationId="{44A5AD7B-9C34-4F68-B6A7-C6CF8BA38A85}"/>
          </ac:spMkLst>
        </pc:spChg>
        <pc:spChg chg="add del mod">
          <ac:chgData name="Steve Burnage" userId="043111974043c075" providerId="LiveId" clId="{EDE3084A-AE74-422B-9B63-011FA769BED4}" dt="2018-01-17T07:40:53.723" v="819"/>
          <ac:spMkLst>
            <pc:docMk/>
            <pc:sldMk cId="3912710460" sldId="267"/>
            <ac:spMk id="8" creationId="{FBD67C4A-6A8A-4EA6-95D6-1D4CD1E3E20C}"/>
          </ac:spMkLst>
        </pc:spChg>
        <pc:spChg chg="add mod">
          <ac:chgData name="Steve Burnage" userId="043111974043c075" providerId="LiveId" clId="{EDE3084A-AE74-422B-9B63-011FA769BED4}" dt="2018-01-17T07:47:04.392" v="1475"/>
          <ac:spMkLst>
            <pc:docMk/>
            <pc:sldMk cId="3912710460" sldId="267"/>
            <ac:spMk id="9" creationId="{F8DD0834-1D38-4FFE-9D4C-A7B3392FAD10}"/>
          </ac:spMkLst>
        </pc:spChg>
        <pc:picChg chg="add mod">
          <ac:chgData name="Steve Burnage" userId="043111974043c075" providerId="LiveId" clId="{EDE3084A-AE74-422B-9B63-011FA769BED4}" dt="2018-01-17T07:37:21.498" v="370" actId="931"/>
          <ac:picMkLst>
            <pc:docMk/>
            <pc:sldMk cId="3912710460" sldId="267"/>
            <ac:picMk id="5" creationId="{E87A2EE5-D387-4B06-9887-03918E08A1D2}"/>
          </ac:picMkLst>
        </pc:picChg>
        <pc:picChg chg="del">
          <ac:chgData name="Steve Burnage" userId="043111974043c075" providerId="LiveId" clId="{EDE3084A-AE74-422B-9B63-011FA769BED4}" dt="2018-01-17T07:36:56.636" v="369" actId="478"/>
          <ac:picMkLst>
            <pc:docMk/>
            <pc:sldMk cId="3912710460" sldId="267"/>
            <ac:picMk id="10242" creationId="{00000000-0000-0000-0000-000000000000}"/>
          </ac:picMkLst>
        </pc:picChg>
      </pc:sldChg>
      <pc:sldChg chg="modTransition modNotesTx">
        <pc:chgData name="Steve Burnage" userId="043111974043c075" providerId="LiveId" clId="{EDE3084A-AE74-422B-9B63-011FA769BED4}" dt="2018-01-17T08:21:05.384" v="4856"/>
        <pc:sldMkLst>
          <pc:docMk/>
          <pc:sldMk cId="1053269376" sldId="268"/>
        </pc:sldMkLst>
      </pc:sldChg>
      <pc:sldChg chg="del">
        <pc:chgData name="Steve Burnage" userId="043111974043c075" providerId="LiveId" clId="{EDE3084A-AE74-422B-9B63-011FA769BED4}" dt="2018-01-17T07:28:35.391" v="10" actId="2696"/>
        <pc:sldMkLst>
          <pc:docMk/>
          <pc:sldMk cId="2727871172" sldId="269"/>
        </pc:sldMkLst>
      </pc:sldChg>
      <pc:sldChg chg="modSp modTransition modNotesTx">
        <pc:chgData name="Steve Burnage" userId="043111974043c075" providerId="LiveId" clId="{EDE3084A-AE74-422B-9B63-011FA769BED4}" dt="2018-01-17T08:21:05.384" v="4856"/>
        <pc:sldMkLst>
          <pc:docMk/>
          <pc:sldMk cId="2713142552" sldId="270"/>
        </pc:sldMkLst>
        <pc:spChg chg="mod">
          <ac:chgData name="Steve Burnage" userId="043111974043c075" providerId="LiveId" clId="{EDE3084A-AE74-422B-9B63-011FA769BED4}" dt="2018-01-17T08:06:44.127" v="3401" actId="20577"/>
          <ac:spMkLst>
            <pc:docMk/>
            <pc:sldMk cId="2713142552" sldId="270"/>
            <ac:spMk id="2" creationId="{00000000-0000-0000-0000-000000000000}"/>
          </ac:spMkLst>
        </pc:spChg>
        <pc:graphicFrameChg chg="mod">
          <ac:chgData name="Steve Burnage" userId="043111974043c075" providerId="LiveId" clId="{EDE3084A-AE74-422B-9B63-011FA769BED4}" dt="2018-01-17T08:01:21.548" v="2324" actId="255"/>
          <ac:graphicFrameMkLst>
            <pc:docMk/>
            <pc:sldMk cId="2713142552" sldId="270"/>
            <ac:graphicFrameMk id="8" creationId="{00000000-0000-0000-0000-000000000000}"/>
          </ac:graphicFrameMkLst>
        </pc:graphicFrameChg>
      </pc:sldChg>
      <pc:sldChg chg="addSp delSp modSp modTransition modNotesTx">
        <pc:chgData name="Steve Burnage" userId="043111974043c075" providerId="LiveId" clId="{EDE3084A-AE74-422B-9B63-011FA769BED4}" dt="2018-01-17T08:21:05.384" v="4856"/>
        <pc:sldMkLst>
          <pc:docMk/>
          <pc:sldMk cId="1509002071" sldId="271"/>
        </pc:sldMkLst>
        <pc:spChg chg="add del mod">
          <ac:chgData name="Steve Burnage" userId="043111974043c075" providerId="LiveId" clId="{EDE3084A-AE74-422B-9B63-011FA769BED4}" dt="2018-01-17T08:08:10.173" v="3493" actId="478"/>
          <ac:spMkLst>
            <pc:docMk/>
            <pc:sldMk cId="1509002071" sldId="271"/>
            <ac:spMk id="5" creationId="{90C79286-62C9-4DDC-B44D-D929C4E68F2A}"/>
          </ac:spMkLst>
        </pc:spChg>
        <pc:spChg chg="add del mod">
          <ac:chgData name="Steve Burnage" userId="043111974043c075" providerId="LiveId" clId="{EDE3084A-AE74-422B-9B63-011FA769BED4}" dt="2018-01-17T08:08:47.652" v="3494" actId="931"/>
          <ac:spMkLst>
            <pc:docMk/>
            <pc:sldMk cId="1509002071" sldId="271"/>
            <ac:spMk id="6" creationId="{7C268FCC-EA66-4F8D-8A2F-47104CDAA824}"/>
          </ac:spMkLst>
        </pc:spChg>
        <pc:spChg chg="del mod">
          <ac:chgData name="Steve Burnage" userId="043111974043c075" providerId="LiveId" clId="{EDE3084A-AE74-422B-9B63-011FA769BED4}" dt="2018-01-17T08:08:02.384" v="3491"/>
          <ac:spMkLst>
            <pc:docMk/>
            <pc:sldMk cId="1509002071" sldId="271"/>
            <ac:spMk id="7" creationId="{00000000-0000-0000-0000-000000000000}"/>
          </ac:spMkLst>
        </pc:spChg>
        <pc:spChg chg="add del mod">
          <ac:chgData name="Steve Burnage" userId="043111974043c075" providerId="LiveId" clId="{EDE3084A-AE74-422B-9B63-011FA769BED4}" dt="2018-01-17T08:09:19.769" v="3498"/>
          <ac:spMkLst>
            <pc:docMk/>
            <pc:sldMk cId="1509002071" sldId="271"/>
            <ac:spMk id="8" creationId="{F27A5999-92C6-4EF5-AF23-4B61099F9958}"/>
          </ac:spMkLst>
        </pc:spChg>
        <pc:spChg chg="add mod">
          <ac:chgData name="Steve Burnage" userId="043111974043c075" providerId="LiveId" clId="{EDE3084A-AE74-422B-9B63-011FA769BED4}" dt="2018-01-17T08:18:31.494" v="4762" actId="20577"/>
          <ac:spMkLst>
            <pc:docMk/>
            <pc:sldMk cId="1509002071" sldId="271"/>
            <ac:spMk id="9" creationId="{528266FE-FAD8-4E84-8C3E-A56B79D7125C}"/>
          </ac:spMkLst>
        </pc:spChg>
        <pc:spChg chg="add del mod">
          <ac:chgData name="Steve Burnage" userId="043111974043c075" providerId="LiveId" clId="{EDE3084A-AE74-422B-9B63-011FA769BED4}" dt="2018-01-17T08:09:03.414" v="3496" actId="478"/>
          <ac:spMkLst>
            <pc:docMk/>
            <pc:sldMk cId="1509002071" sldId="271"/>
            <ac:spMk id="12" creationId="{21C4924E-282C-41D9-A2BE-EA2434A4EB57}"/>
          </ac:spMkLst>
        </pc:spChg>
        <pc:picChg chg="add mod">
          <ac:chgData name="Steve Burnage" userId="043111974043c075" providerId="LiveId" clId="{EDE3084A-AE74-422B-9B63-011FA769BED4}" dt="2018-01-17T08:08:47.652" v="3494" actId="931"/>
          <ac:picMkLst>
            <pc:docMk/>
            <pc:sldMk cId="1509002071" sldId="271"/>
            <ac:picMk id="11" creationId="{16B724AC-6169-44D9-9857-7FB19BF6A858}"/>
          </ac:picMkLst>
        </pc:picChg>
        <pc:picChg chg="del">
          <ac:chgData name="Steve Burnage" userId="043111974043c075" providerId="LiveId" clId="{EDE3084A-AE74-422B-9B63-011FA769BED4}" dt="2018-01-17T08:08:04.835" v="3492" actId="478"/>
          <ac:picMkLst>
            <pc:docMk/>
            <pc:sldMk cId="1509002071" sldId="271"/>
            <ac:picMk id="6146" creationId="{00000000-0000-0000-0000-000000000000}"/>
          </ac:picMkLst>
        </pc:picChg>
        <pc:picChg chg="del">
          <ac:chgData name="Steve Burnage" userId="043111974043c075" providerId="LiveId" clId="{EDE3084A-AE74-422B-9B63-011FA769BED4}" dt="2018-01-17T08:08:02.381" v="3489" actId="478"/>
          <ac:picMkLst>
            <pc:docMk/>
            <pc:sldMk cId="1509002071" sldId="271"/>
            <ac:picMk id="6148" creationId="{00000000-0000-0000-0000-000000000000}"/>
          </ac:picMkLst>
        </pc:picChg>
      </pc:sldChg>
      <pc:sldChg chg="addSp delSp modSp ord modTransition modNotesTx">
        <pc:chgData name="Steve Burnage" userId="043111974043c075" providerId="LiveId" clId="{EDE3084A-AE74-422B-9B63-011FA769BED4}" dt="2018-01-17T08:21:05.384" v="4856"/>
        <pc:sldMkLst>
          <pc:docMk/>
          <pc:sldMk cId="766712272" sldId="272"/>
        </pc:sldMkLst>
        <pc:spChg chg="mod">
          <ac:chgData name="Steve Burnage" userId="043111974043c075" providerId="LiveId" clId="{EDE3084A-AE74-422B-9B63-011FA769BED4}" dt="2018-01-17T07:58:47.566" v="2286" actId="20577"/>
          <ac:spMkLst>
            <pc:docMk/>
            <pc:sldMk cId="766712272" sldId="272"/>
            <ac:spMk id="2" creationId="{00000000-0000-0000-0000-000000000000}"/>
          </ac:spMkLst>
        </pc:spChg>
        <pc:spChg chg="mod">
          <ac:chgData name="Steve Burnage" userId="043111974043c075" providerId="LiveId" clId="{EDE3084A-AE74-422B-9B63-011FA769BED4}" dt="2018-01-17T07:55:54.600" v="2005" actId="27636"/>
          <ac:spMkLst>
            <pc:docMk/>
            <pc:sldMk cId="766712272" sldId="272"/>
            <ac:spMk id="5" creationId="{00000000-0000-0000-0000-000000000000}"/>
          </ac:spMkLst>
        </pc:spChg>
        <pc:spChg chg="del mod">
          <ac:chgData name="Steve Burnage" userId="043111974043c075" providerId="LiveId" clId="{EDE3084A-AE74-422B-9B63-011FA769BED4}" dt="2018-01-17T07:59:09.341" v="2287" actId="931"/>
          <ac:spMkLst>
            <pc:docMk/>
            <pc:sldMk cId="766712272" sldId="272"/>
            <ac:spMk id="7" creationId="{00000000-0000-0000-0000-000000000000}"/>
          </ac:spMkLst>
        </pc:spChg>
        <pc:spChg chg="add del mod">
          <ac:chgData name="Steve Burnage" userId="043111974043c075" providerId="LiveId" clId="{EDE3084A-AE74-422B-9B63-011FA769BED4}" dt="2018-01-17T07:59:46.682" v="2291" actId="478"/>
          <ac:spMkLst>
            <pc:docMk/>
            <pc:sldMk cId="766712272" sldId="272"/>
            <ac:spMk id="9" creationId="{E56D2286-2BF7-4144-B8A7-40017D04CC24}"/>
          </ac:spMkLst>
        </pc:spChg>
        <pc:picChg chg="add mod">
          <ac:chgData name="Steve Burnage" userId="043111974043c075" providerId="LiveId" clId="{EDE3084A-AE74-422B-9B63-011FA769BED4}" dt="2018-01-17T07:59:13.130" v="2288" actId="27614"/>
          <ac:picMkLst>
            <pc:docMk/>
            <pc:sldMk cId="766712272" sldId="272"/>
            <ac:picMk id="8" creationId="{C7ED8683-C257-4895-A1B8-B4AD0DC17918}"/>
          </ac:picMkLst>
        </pc:picChg>
      </pc:sldChg>
      <pc:sldChg chg="del ord">
        <pc:chgData name="Steve Burnage" userId="043111974043c075" providerId="LiveId" clId="{EDE3084A-AE74-422B-9B63-011FA769BED4}" dt="2018-01-17T07:53:58.737" v="1908" actId="2696"/>
        <pc:sldMkLst>
          <pc:docMk/>
          <pc:sldMk cId="1073516246" sldId="273"/>
        </pc:sldMkLst>
      </pc:sldChg>
      <pc:sldChg chg="del ord">
        <pc:chgData name="Steve Burnage" userId="043111974043c075" providerId="LiveId" clId="{EDE3084A-AE74-422B-9B63-011FA769BED4}" dt="2018-01-17T08:00:07.530" v="2292" actId="2696"/>
        <pc:sldMkLst>
          <pc:docMk/>
          <pc:sldMk cId="3314363388" sldId="274"/>
        </pc:sldMkLst>
      </pc:sldChg>
      <pc:sldChg chg="del ord">
        <pc:chgData name="Steve Burnage" userId="043111974043c075" providerId="LiveId" clId="{EDE3084A-AE74-422B-9B63-011FA769BED4}" dt="2018-01-17T08:00:10.773" v="2293" actId="2696"/>
        <pc:sldMkLst>
          <pc:docMk/>
          <pc:sldMk cId="1687524496" sldId="275"/>
        </pc:sldMkLst>
      </pc:sldChg>
      <pc:sldChg chg="del ord">
        <pc:chgData name="Steve Burnage" userId="043111974043c075" providerId="LiveId" clId="{EDE3084A-AE74-422B-9B63-011FA769BED4}" dt="2018-01-17T08:00:25.092" v="2294" actId="2696"/>
        <pc:sldMkLst>
          <pc:docMk/>
          <pc:sldMk cId="3217329747" sldId="276"/>
        </pc:sldMkLst>
      </pc:sldChg>
      <pc:sldChg chg="del">
        <pc:chgData name="Steve Burnage" userId="043111974043c075" providerId="LiveId" clId="{EDE3084A-AE74-422B-9B63-011FA769BED4}" dt="2018-01-17T07:29:38.619" v="13" actId="2696"/>
        <pc:sldMkLst>
          <pc:docMk/>
          <pc:sldMk cId="512909297" sldId="277"/>
        </pc:sldMkLst>
      </pc:sldChg>
      <pc:sldChg chg="addSp delSp modSp add modTransition modNotesTx">
        <pc:chgData name="Steve Burnage" userId="043111974043c075" providerId="LiveId" clId="{EDE3084A-AE74-422B-9B63-011FA769BED4}" dt="2018-01-17T08:21:05.384" v="4856"/>
        <pc:sldMkLst>
          <pc:docMk/>
          <pc:sldMk cId="1537604748" sldId="277"/>
        </pc:sldMkLst>
        <pc:spChg chg="del">
          <ac:chgData name="Steve Burnage" userId="043111974043c075" providerId="LiveId" clId="{EDE3084A-AE74-422B-9B63-011FA769BED4}" dt="2018-01-17T07:47:20.667" v="1477"/>
          <ac:spMkLst>
            <pc:docMk/>
            <pc:sldMk cId="1537604748" sldId="277"/>
            <ac:spMk id="2" creationId="{8126A869-C9DC-4350-A9DB-3BE0B4F034FF}"/>
          </ac:spMkLst>
        </pc:spChg>
        <pc:spChg chg="del">
          <ac:chgData name="Steve Burnage" userId="043111974043c075" providerId="LiveId" clId="{EDE3084A-AE74-422B-9B63-011FA769BED4}" dt="2018-01-17T07:47:20.667" v="1477"/>
          <ac:spMkLst>
            <pc:docMk/>
            <pc:sldMk cId="1537604748" sldId="277"/>
            <ac:spMk id="3" creationId="{C77A7D9B-7526-47DF-8B8D-BF9B00D367AF}"/>
          </ac:spMkLst>
        </pc:spChg>
        <pc:spChg chg="add mod">
          <ac:chgData name="Steve Burnage" userId="043111974043c075" providerId="LiveId" clId="{EDE3084A-AE74-422B-9B63-011FA769BED4}" dt="2018-01-17T07:47:31.531" v="1495" actId="20577"/>
          <ac:spMkLst>
            <pc:docMk/>
            <pc:sldMk cId="1537604748" sldId="277"/>
            <ac:spMk id="6" creationId="{C0FD6E66-860A-4B82-A853-0D744B2FCD0C}"/>
          </ac:spMkLst>
        </pc:spChg>
        <pc:spChg chg="add mod">
          <ac:chgData name="Steve Burnage" userId="043111974043c075" providerId="LiveId" clId="{EDE3084A-AE74-422B-9B63-011FA769BED4}" dt="2018-01-17T07:50:14.329" v="1510" actId="14"/>
          <ac:spMkLst>
            <pc:docMk/>
            <pc:sldMk cId="1537604748" sldId="277"/>
            <ac:spMk id="7" creationId="{1EC27D11-5D2F-40B3-B846-21EAF766F6CB}"/>
          </ac:spMkLst>
        </pc:spChg>
        <pc:spChg chg="add del mod">
          <ac:chgData name="Steve Burnage" userId="043111974043c075" providerId="LiveId" clId="{EDE3084A-AE74-422B-9B63-011FA769BED4}" dt="2018-01-17T07:49:24.631" v="1496" actId="931"/>
          <ac:spMkLst>
            <pc:docMk/>
            <pc:sldMk cId="1537604748" sldId="277"/>
            <ac:spMk id="8" creationId="{B5E130BC-2348-49AE-967F-968B07CA9FA0}"/>
          </ac:spMkLst>
        </pc:spChg>
        <pc:spChg chg="add del mod">
          <ac:chgData name="Steve Burnage" userId="043111974043c075" providerId="LiveId" clId="{EDE3084A-AE74-422B-9B63-011FA769BED4}" dt="2018-01-17T07:49:33.615" v="1498" actId="478"/>
          <ac:spMkLst>
            <pc:docMk/>
            <pc:sldMk cId="1537604748" sldId="277"/>
            <ac:spMk id="11" creationId="{31284E8D-0EF0-4BB9-BED6-312B79022CB2}"/>
          </ac:spMkLst>
        </pc:spChg>
        <pc:picChg chg="add mod">
          <ac:chgData name="Steve Burnage" userId="043111974043c075" providerId="LiveId" clId="{EDE3084A-AE74-422B-9B63-011FA769BED4}" dt="2018-01-17T07:49:26.631" v="1497" actId="27614"/>
          <ac:picMkLst>
            <pc:docMk/>
            <pc:sldMk cId="1537604748" sldId="277"/>
            <ac:picMk id="10" creationId="{3AEC19D9-66DF-4321-ADE2-F0E307B5DC24}"/>
          </ac:picMkLst>
        </pc:picChg>
      </pc:sldChg>
      <pc:sldChg chg="modSp del">
        <pc:chgData name="Steve Burnage" userId="043111974043c075" providerId="LiveId" clId="{EDE3084A-AE74-422B-9B63-011FA769BED4}" dt="2018-01-17T07:29:56.805" v="14" actId="2696"/>
        <pc:sldMkLst>
          <pc:docMk/>
          <pc:sldMk cId="1681237853" sldId="278"/>
        </pc:sldMkLst>
        <pc:spChg chg="mod">
          <ac:chgData name="Steve Burnage" userId="043111974043c075" providerId="LiveId" clId="{EDE3084A-AE74-422B-9B63-011FA769BED4}" dt="2018-01-17T07:27:44.527" v="6" actId="27636"/>
          <ac:spMkLst>
            <pc:docMk/>
            <pc:sldMk cId="1681237853" sldId="278"/>
            <ac:spMk id="3" creationId="{00000000-0000-0000-0000-000000000000}"/>
          </ac:spMkLst>
        </pc:spChg>
      </pc:sldChg>
      <pc:sldChg chg="del">
        <pc:chgData name="Steve Burnage" userId="043111974043c075" providerId="LiveId" clId="{EDE3084A-AE74-422B-9B63-011FA769BED4}" dt="2018-01-17T07:29:56.821" v="15" actId="2696"/>
        <pc:sldMkLst>
          <pc:docMk/>
          <pc:sldMk cId="344245004" sldId="279"/>
        </pc:sldMkLst>
      </pc:sldChg>
      <pc:sldChg chg="modSp del">
        <pc:chgData name="Steve Burnage" userId="043111974043c075" providerId="LiveId" clId="{EDE3084A-AE74-422B-9B63-011FA769BED4}" dt="2018-01-17T07:29:56.821" v="16" actId="2696"/>
        <pc:sldMkLst>
          <pc:docMk/>
          <pc:sldMk cId="622087304" sldId="280"/>
        </pc:sldMkLst>
        <pc:spChg chg="mod">
          <ac:chgData name="Steve Burnage" userId="043111974043c075" providerId="LiveId" clId="{EDE3084A-AE74-422B-9B63-011FA769BED4}" dt="2018-01-17T07:27:44.961" v="7" actId="27636"/>
          <ac:spMkLst>
            <pc:docMk/>
            <pc:sldMk cId="622087304" sldId="280"/>
            <ac:spMk id="3" creationId="{00000000-0000-0000-0000-000000000000}"/>
          </ac:spMkLst>
        </pc:spChg>
      </pc:sldChg>
      <pc:sldChg chg="modSp del">
        <pc:chgData name="Steve Burnage" userId="043111974043c075" providerId="LiveId" clId="{EDE3084A-AE74-422B-9B63-011FA769BED4}" dt="2018-01-17T07:29:56.836" v="17" actId="2696"/>
        <pc:sldMkLst>
          <pc:docMk/>
          <pc:sldMk cId="1964236330" sldId="281"/>
        </pc:sldMkLst>
        <pc:spChg chg="mod">
          <ac:chgData name="Steve Burnage" userId="043111974043c075" providerId="LiveId" clId="{EDE3084A-AE74-422B-9B63-011FA769BED4}" dt="2018-01-17T07:27:45.418" v="8" actId="27636"/>
          <ac:spMkLst>
            <pc:docMk/>
            <pc:sldMk cId="1964236330" sldId="281"/>
            <ac:spMk id="3" creationId="{00000000-0000-0000-0000-000000000000}"/>
          </ac:spMkLst>
        </pc:spChg>
      </pc:sldChg>
      <pc:sldChg chg="modSp del">
        <pc:chgData name="Steve Burnage" userId="043111974043c075" providerId="LiveId" clId="{EDE3084A-AE74-422B-9B63-011FA769BED4}" dt="2018-01-17T07:30:01.249" v="18" actId="2696"/>
        <pc:sldMkLst>
          <pc:docMk/>
          <pc:sldMk cId="2704449153" sldId="282"/>
        </pc:sldMkLst>
        <pc:spChg chg="mod">
          <ac:chgData name="Steve Burnage" userId="043111974043c075" providerId="LiveId" clId="{EDE3084A-AE74-422B-9B63-011FA769BED4}" dt="2018-01-17T07:27:45.738" v="9" actId="27636"/>
          <ac:spMkLst>
            <pc:docMk/>
            <pc:sldMk cId="2704449153" sldId="282"/>
            <ac:spMk id="3" creationId="{00000000-0000-0000-0000-000000000000}"/>
          </ac:spMkLst>
        </pc:spChg>
      </pc:sldChg>
      <pc:sldMasterChg chg="modTransition modSldLayout">
        <pc:chgData name="Steve Burnage" userId="043111974043c075" providerId="LiveId" clId="{EDE3084A-AE74-422B-9B63-011FA769BED4}" dt="2018-01-17T08:21:05.384" v="4856"/>
        <pc:sldMasterMkLst>
          <pc:docMk/>
          <pc:sldMasterMk cId="1806969898" sldId="2147483669"/>
        </pc:sldMasterMkLst>
        <pc:sldLayoutChg chg="modTransition">
          <pc:chgData name="Steve Burnage" userId="043111974043c075" providerId="LiveId" clId="{EDE3084A-AE74-422B-9B63-011FA769BED4}" dt="2018-01-17T08:21:05.384" v="4856"/>
          <pc:sldLayoutMkLst>
            <pc:docMk/>
            <pc:sldMasterMk cId="1806969898" sldId="2147483669"/>
            <pc:sldLayoutMk cId="2266335565" sldId="2147483670"/>
          </pc:sldLayoutMkLst>
        </pc:sldLayoutChg>
        <pc:sldLayoutChg chg="modTransition">
          <pc:chgData name="Steve Burnage" userId="043111974043c075" providerId="LiveId" clId="{EDE3084A-AE74-422B-9B63-011FA769BED4}" dt="2018-01-17T08:21:05.384" v="4856"/>
          <pc:sldLayoutMkLst>
            <pc:docMk/>
            <pc:sldMasterMk cId="1806969898" sldId="2147483669"/>
            <pc:sldLayoutMk cId="1001784503" sldId="2147483671"/>
          </pc:sldLayoutMkLst>
        </pc:sldLayoutChg>
        <pc:sldLayoutChg chg="modTransition">
          <pc:chgData name="Steve Burnage" userId="043111974043c075" providerId="LiveId" clId="{EDE3084A-AE74-422B-9B63-011FA769BED4}" dt="2018-01-17T08:21:05.384" v="4856"/>
          <pc:sldLayoutMkLst>
            <pc:docMk/>
            <pc:sldMasterMk cId="1806969898" sldId="2147483669"/>
            <pc:sldLayoutMk cId="307045216" sldId="2147483672"/>
          </pc:sldLayoutMkLst>
        </pc:sldLayoutChg>
        <pc:sldLayoutChg chg="modTransition">
          <pc:chgData name="Steve Burnage" userId="043111974043c075" providerId="LiveId" clId="{EDE3084A-AE74-422B-9B63-011FA769BED4}" dt="2018-01-17T08:21:05.384" v="4856"/>
          <pc:sldLayoutMkLst>
            <pc:docMk/>
            <pc:sldMasterMk cId="1806969898" sldId="2147483669"/>
            <pc:sldLayoutMk cId="279871396" sldId="2147483673"/>
          </pc:sldLayoutMkLst>
        </pc:sldLayoutChg>
        <pc:sldLayoutChg chg="modTransition">
          <pc:chgData name="Steve Burnage" userId="043111974043c075" providerId="LiveId" clId="{EDE3084A-AE74-422B-9B63-011FA769BED4}" dt="2018-01-17T08:21:05.384" v="4856"/>
          <pc:sldLayoutMkLst>
            <pc:docMk/>
            <pc:sldMasterMk cId="1806969898" sldId="2147483669"/>
            <pc:sldLayoutMk cId="4251077227" sldId="2147483674"/>
          </pc:sldLayoutMkLst>
        </pc:sldLayoutChg>
        <pc:sldLayoutChg chg="modTransition">
          <pc:chgData name="Steve Burnage" userId="043111974043c075" providerId="LiveId" clId="{EDE3084A-AE74-422B-9B63-011FA769BED4}" dt="2018-01-17T08:21:05.384" v="4856"/>
          <pc:sldLayoutMkLst>
            <pc:docMk/>
            <pc:sldMasterMk cId="1806969898" sldId="2147483669"/>
            <pc:sldLayoutMk cId="380215451" sldId="2147483675"/>
          </pc:sldLayoutMkLst>
        </pc:sldLayoutChg>
        <pc:sldLayoutChg chg="modTransition">
          <pc:chgData name="Steve Burnage" userId="043111974043c075" providerId="LiveId" clId="{EDE3084A-AE74-422B-9B63-011FA769BED4}" dt="2018-01-17T08:21:05.384" v="4856"/>
          <pc:sldLayoutMkLst>
            <pc:docMk/>
            <pc:sldMasterMk cId="1806969898" sldId="2147483669"/>
            <pc:sldLayoutMk cId="393071756" sldId="2147483676"/>
          </pc:sldLayoutMkLst>
        </pc:sldLayoutChg>
        <pc:sldLayoutChg chg="modTransition">
          <pc:chgData name="Steve Burnage" userId="043111974043c075" providerId="LiveId" clId="{EDE3084A-AE74-422B-9B63-011FA769BED4}" dt="2018-01-17T08:21:05.384" v="4856"/>
          <pc:sldLayoutMkLst>
            <pc:docMk/>
            <pc:sldMasterMk cId="1806969898" sldId="2147483669"/>
            <pc:sldLayoutMk cId="126208867" sldId="2147483677"/>
          </pc:sldLayoutMkLst>
        </pc:sldLayoutChg>
      </pc:sldMaster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0D430-A9DE-423D-943F-6B9AC6E84902}" type="doc">
      <dgm:prSet loTypeId="urn:microsoft.com/office/officeart/2005/8/layout/radial1" loCatId="cycle" qsTypeId="urn:microsoft.com/office/officeart/2005/8/quickstyle/3d1" qsCatId="3D" csTypeId="urn:microsoft.com/office/officeart/2005/8/colors/accent1_2" csCatId="accent1" phldr="1"/>
      <dgm:spPr/>
      <dgm:t>
        <a:bodyPr/>
        <a:lstStyle/>
        <a:p>
          <a:endParaRPr lang="en-GB"/>
        </a:p>
      </dgm:t>
    </dgm:pt>
    <dgm:pt modelId="{DAE8B286-334D-42EF-8DCF-48C97D9373A6}">
      <dgm:prSet phldrT="[Text]"/>
      <dgm:spPr>
        <a:solidFill>
          <a:schemeClr val="accent2"/>
        </a:solidFill>
      </dgm:spPr>
      <dgm:t>
        <a:bodyPr/>
        <a:lstStyle/>
        <a:p>
          <a:r>
            <a:rPr lang="en-GB" dirty="0"/>
            <a:t>Empowered Teams</a:t>
          </a:r>
        </a:p>
      </dgm:t>
    </dgm:pt>
    <dgm:pt modelId="{19F815D2-F190-433D-8994-66546A4D9CCE}" type="parTrans" cxnId="{AAB81E99-3215-43CC-AC45-E3F1152733FA}">
      <dgm:prSet/>
      <dgm:spPr/>
      <dgm:t>
        <a:bodyPr/>
        <a:lstStyle/>
        <a:p>
          <a:endParaRPr lang="en-GB"/>
        </a:p>
      </dgm:t>
    </dgm:pt>
    <dgm:pt modelId="{7E23DFEA-65A2-41BC-9651-2CC0E9534254}" type="sibTrans" cxnId="{AAB81E99-3215-43CC-AC45-E3F1152733FA}">
      <dgm:prSet/>
      <dgm:spPr/>
      <dgm:t>
        <a:bodyPr/>
        <a:lstStyle/>
        <a:p>
          <a:endParaRPr lang="en-GB"/>
        </a:p>
      </dgm:t>
    </dgm:pt>
    <dgm:pt modelId="{88B7B688-949F-43EE-99FF-5E36EEC25AB6}">
      <dgm:prSet phldrT="[Text]"/>
      <dgm:spPr/>
      <dgm:t>
        <a:bodyPr/>
        <a:lstStyle/>
        <a:p>
          <a:r>
            <a:rPr lang="en-GB" dirty="0"/>
            <a:t>Support each other</a:t>
          </a:r>
        </a:p>
      </dgm:t>
    </dgm:pt>
    <dgm:pt modelId="{21AF6B1E-312D-418F-A2B0-C15063D7FD8A}" type="parTrans" cxnId="{55AE11EE-D0A9-4E37-9C89-54850D5C63C2}">
      <dgm:prSet/>
      <dgm:spPr/>
      <dgm:t>
        <a:bodyPr/>
        <a:lstStyle/>
        <a:p>
          <a:endParaRPr lang="en-GB" dirty="0"/>
        </a:p>
      </dgm:t>
    </dgm:pt>
    <dgm:pt modelId="{C7349494-F068-49C2-9DBA-899C4E8B58AC}" type="sibTrans" cxnId="{55AE11EE-D0A9-4E37-9C89-54850D5C63C2}">
      <dgm:prSet/>
      <dgm:spPr/>
      <dgm:t>
        <a:bodyPr/>
        <a:lstStyle/>
        <a:p>
          <a:endParaRPr lang="en-GB"/>
        </a:p>
      </dgm:t>
    </dgm:pt>
    <dgm:pt modelId="{6F8CF93A-37D0-4529-BED4-A96BDCFABD69}">
      <dgm:prSet phldrT="[Text]"/>
      <dgm:spPr/>
      <dgm:t>
        <a:bodyPr/>
        <a:lstStyle/>
        <a:p>
          <a:r>
            <a:rPr lang="en-GB" dirty="0"/>
            <a:t>Are motivated</a:t>
          </a:r>
        </a:p>
      </dgm:t>
    </dgm:pt>
    <dgm:pt modelId="{9063C1C0-25C0-4E47-8178-32DA419165C2}" type="parTrans" cxnId="{E6CCC034-3E10-4CC7-BDB1-38693B99D36A}">
      <dgm:prSet/>
      <dgm:spPr/>
      <dgm:t>
        <a:bodyPr/>
        <a:lstStyle/>
        <a:p>
          <a:endParaRPr lang="en-GB" dirty="0"/>
        </a:p>
      </dgm:t>
    </dgm:pt>
    <dgm:pt modelId="{1267361E-4A66-4314-B1E5-C83F37FE7217}" type="sibTrans" cxnId="{E6CCC034-3E10-4CC7-BDB1-38693B99D36A}">
      <dgm:prSet/>
      <dgm:spPr/>
      <dgm:t>
        <a:bodyPr/>
        <a:lstStyle/>
        <a:p>
          <a:endParaRPr lang="en-GB"/>
        </a:p>
      </dgm:t>
    </dgm:pt>
    <dgm:pt modelId="{6F028E99-93D3-43B7-B293-9432D18FBB5D}">
      <dgm:prSet phldrT="[Text]"/>
      <dgm:spPr/>
      <dgm:t>
        <a:bodyPr/>
        <a:lstStyle/>
        <a:p>
          <a:r>
            <a:rPr lang="en-GB" dirty="0"/>
            <a:t>Go the extra mile</a:t>
          </a:r>
        </a:p>
      </dgm:t>
    </dgm:pt>
    <dgm:pt modelId="{D5937B79-1438-4ECF-B77B-246E9246CEDB}" type="parTrans" cxnId="{DE165987-A38E-4193-8654-3690C7F7791D}">
      <dgm:prSet/>
      <dgm:spPr/>
      <dgm:t>
        <a:bodyPr/>
        <a:lstStyle/>
        <a:p>
          <a:endParaRPr lang="en-GB" dirty="0"/>
        </a:p>
      </dgm:t>
    </dgm:pt>
    <dgm:pt modelId="{2B5A4333-3866-4EE8-90A7-8E39CAAB3235}" type="sibTrans" cxnId="{DE165987-A38E-4193-8654-3690C7F7791D}">
      <dgm:prSet/>
      <dgm:spPr/>
      <dgm:t>
        <a:bodyPr/>
        <a:lstStyle/>
        <a:p>
          <a:endParaRPr lang="en-GB"/>
        </a:p>
      </dgm:t>
    </dgm:pt>
    <dgm:pt modelId="{C3ED5924-5218-4033-968B-6879405AC038}">
      <dgm:prSet phldrT="[Text]"/>
      <dgm:spPr/>
      <dgm:t>
        <a:bodyPr/>
        <a:lstStyle/>
        <a:p>
          <a:r>
            <a:rPr lang="en-GB" dirty="0"/>
            <a:t>Act pro-actively</a:t>
          </a:r>
        </a:p>
      </dgm:t>
    </dgm:pt>
    <dgm:pt modelId="{443FF16A-FD2D-45C2-84B1-A506A277C1FC}" type="parTrans" cxnId="{771F9791-4E57-4280-8EDC-5DF58E085D38}">
      <dgm:prSet/>
      <dgm:spPr/>
      <dgm:t>
        <a:bodyPr/>
        <a:lstStyle/>
        <a:p>
          <a:endParaRPr lang="en-GB" dirty="0"/>
        </a:p>
      </dgm:t>
    </dgm:pt>
    <dgm:pt modelId="{7FC948E1-9E7E-47E7-99B8-48AA7079E689}" type="sibTrans" cxnId="{771F9791-4E57-4280-8EDC-5DF58E085D38}">
      <dgm:prSet/>
      <dgm:spPr/>
      <dgm:t>
        <a:bodyPr/>
        <a:lstStyle/>
        <a:p>
          <a:endParaRPr lang="en-GB"/>
        </a:p>
      </dgm:t>
    </dgm:pt>
    <dgm:pt modelId="{B01D40CA-6DB8-4BF6-A3FD-D23D8190E210}">
      <dgm:prSet phldrT="[Text]"/>
      <dgm:spPr/>
      <dgm:t>
        <a:bodyPr/>
        <a:lstStyle/>
        <a:p>
          <a:r>
            <a:rPr lang="en-GB" dirty="0"/>
            <a:t>Innovate</a:t>
          </a:r>
        </a:p>
      </dgm:t>
    </dgm:pt>
    <dgm:pt modelId="{F14CC9BF-4877-4C0D-83BD-3B3872336287}" type="parTrans" cxnId="{85EB9AEF-050A-4385-9C1F-69D479BD6DAA}">
      <dgm:prSet/>
      <dgm:spPr/>
      <dgm:t>
        <a:bodyPr/>
        <a:lstStyle/>
        <a:p>
          <a:endParaRPr lang="en-GB" dirty="0"/>
        </a:p>
      </dgm:t>
    </dgm:pt>
    <dgm:pt modelId="{CA626E19-B3A1-4EAD-9D77-53773FDDEBA4}" type="sibTrans" cxnId="{85EB9AEF-050A-4385-9C1F-69D479BD6DAA}">
      <dgm:prSet/>
      <dgm:spPr/>
      <dgm:t>
        <a:bodyPr/>
        <a:lstStyle/>
        <a:p>
          <a:endParaRPr lang="en-GB"/>
        </a:p>
      </dgm:t>
    </dgm:pt>
    <dgm:pt modelId="{56CA3057-7791-436A-9043-0EDE0A609C20}">
      <dgm:prSet phldrT="[Text]"/>
      <dgm:spPr/>
      <dgm:t>
        <a:bodyPr/>
        <a:lstStyle/>
        <a:p>
          <a:r>
            <a:rPr lang="en-GB" dirty="0"/>
            <a:t>Solve problems</a:t>
          </a:r>
        </a:p>
      </dgm:t>
    </dgm:pt>
    <dgm:pt modelId="{8A4ABE90-1E6E-4AC8-B61D-C6C77A26E753}" type="parTrans" cxnId="{AAFFF542-4CA6-44A8-B68E-19409E1E103B}">
      <dgm:prSet/>
      <dgm:spPr/>
      <dgm:t>
        <a:bodyPr/>
        <a:lstStyle/>
        <a:p>
          <a:endParaRPr lang="en-GB" dirty="0"/>
        </a:p>
      </dgm:t>
    </dgm:pt>
    <dgm:pt modelId="{2C88ABB0-001A-4FFD-B61C-F132644C4015}" type="sibTrans" cxnId="{AAFFF542-4CA6-44A8-B68E-19409E1E103B}">
      <dgm:prSet/>
      <dgm:spPr/>
      <dgm:t>
        <a:bodyPr/>
        <a:lstStyle/>
        <a:p>
          <a:endParaRPr lang="en-GB"/>
        </a:p>
      </dgm:t>
    </dgm:pt>
    <dgm:pt modelId="{CAA1063D-704F-4CED-BB6D-53191C765163}">
      <dgm:prSet phldrT="[Text]"/>
      <dgm:spPr/>
      <dgm:t>
        <a:bodyPr/>
        <a:lstStyle/>
        <a:p>
          <a:r>
            <a:rPr lang="en-GB" dirty="0"/>
            <a:t>Offer better customer service</a:t>
          </a:r>
        </a:p>
      </dgm:t>
    </dgm:pt>
    <dgm:pt modelId="{AB06A690-27FF-4C4B-992A-D50C91A2C211}" type="parTrans" cxnId="{DA911833-10C6-46A5-9134-71C379DFFD6E}">
      <dgm:prSet/>
      <dgm:spPr/>
      <dgm:t>
        <a:bodyPr/>
        <a:lstStyle/>
        <a:p>
          <a:endParaRPr lang="en-GB" dirty="0"/>
        </a:p>
      </dgm:t>
    </dgm:pt>
    <dgm:pt modelId="{64B2BAB1-EB5A-483F-971E-EAD3FCD14EC9}" type="sibTrans" cxnId="{DA911833-10C6-46A5-9134-71C379DFFD6E}">
      <dgm:prSet/>
      <dgm:spPr/>
      <dgm:t>
        <a:bodyPr/>
        <a:lstStyle/>
        <a:p>
          <a:endParaRPr lang="en-GB"/>
        </a:p>
      </dgm:t>
    </dgm:pt>
    <dgm:pt modelId="{3E7B26C1-D1D1-4999-833E-47E8E4FBA634}">
      <dgm:prSet phldrT="[Text]"/>
      <dgm:spPr/>
      <dgm:t>
        <a:bodyPr/>
        <a:lstStyle/>
        <a:p>
          <a:r>
            <a:rPr lang="en-GB" dirty="0"/>
            <a:t>Develop themselves</a:t>
          </a:r>
        </a:p>
      </dgm:t>
    </dgm:pt>
    <dgm:pt modelId="{4B184800-212E-4D4E-94C4-D0C83700F23E}" type="parTrans" cxnId="{90C2CB65-9599-48BC-B6B4-55742A8E4844}">
      <dgm:prSet/>
      <dgm:spPr/>
      <dgm:t>
        <a:bodyPr/>
        <a:lstStyle/>
        <a:p>
          <a:endParaRPr lang="en-GB" dirty="0"/>
        </a:p>
      </dgm:t>
    </dgm:pt>
    <dgm:pt modelId="{0D3A90CA-DEAA-456D-81C7-131319B01BDC}" type="sibTrans" cxnId="{90C2CB65-9599-48BC-B6B4-55742A8E4844}">
      <dgm:prSet/>
      <dgm:spPr/>
      <dgm:t>
        <a:bodyPr/>
        <a:lstStyle/>
        <a:p>
          <a:endParaRPr lang="en-GB"/>
        </a:p>
      </dgm:t>
    </dgm:pt>
    <dgm:pt modelId="{112B2E1A-CD84-498F-A1C0-668B66E8122B}">
      <dgm:prSet phldrT="[Text]"/>
      <dgm:spPr/>
      <dgm:t>
        <a:bodyPr/>
        <a:lstStyle/>
        <a:p>
          <a:r>
            <a:rPr lang="en-GB" dirty="0"/>
            <a:t>Are reliable</a:t>
          </a:r>
        </a:p>
      </dgm:t>
    </dgm:pt>
    <dgm:pt modelId="{925B786B-05C6-481A-BE5D-4007A69AF560}" type="parTrans" cxnId="{BAAFCD4E-65E6-4539-B614-7ADC6798A32A}">
      <dgm:prSet/>
      <dgm:spPr/>
      <dgm:t>
        <a:bodyPr/>
        <a:lstStyle/>
        <a:p>
          <a:endParaRPr lang="en-GB" dirty="0"/>
        </a:p>
      </dgm:t>
    </dgm:pt>
    <dgm:pt modelId="{EA08F046-CA9E-43D4-8B72-F208D4B42F0B}" type="sibTrans" cxnId="{BAAFCD4E-65E6-4539-B614-7ADC6798A32A}">
      <dgm:prSet/>
      <dgm:spPr/>
      <dgm:t>
        <a:bodyPr/>
        <a:lstStyle/>
        <a:p>
          <a:endParaRPr lang="en-GB"/>
        </a:p>
      </dgm:t>
    </dgm:pt>
    <dgm:pt modelId="{240C5136-ABF1-48C7-BA88-3D9006471CAE}">
      <dgm:prSet phldrT="[Text]"/>
      <dgm:spPr/>
      <dgm:t>
        <a:bodyPr/>
        <a:lstStyle/>
        <a:p>
          <a:r>
            <a:rPr lang="en-GB" dirty="0"/>
            <a:t>Are great ambassadors</a:t>
          </a:r>
        </a:p>
      </dgm:t>
    </dgm:pt>
    <dgm:pt modelId="{4BFE6172-382D-4F8F-A899-15A661BA3185}" type="parTrans" cxnId="{56023A2C-A336-49F6-89CE-EE5EE9BF4A97}">
      <dgm:prSet/>
      <dgm:spPr/>
      <dgm:t>
        <a:bodyPr/>
        <a:lstStyle/>
        <a:p>
          <a:endParaRPr lang="en-GB" dirty="0"/>
        </a:p>
      </dgm:t>
    </dgm:pt>
    <dgm:pt modelId="{822E553F-EFA4-4FE7-80F0-B6AACA636279}" type="sibTrans" cxnId="{56023A2C-A336-49F6-89CE-EE5EE9BF4A97}">
      <dgm:prSet/>
      <dgm:spPr/>
      <dgm:t>
        <a:bodyPr/>
        <a:lstStyle/>
        <a:p>
          <a:endParaRPr lang="en-GB"/>
        </a:p>
      </dgm:t>
    </dgm:pt>
    <dgm:pt modelId="{727E09A2-D626-45E5-ADF6-689A1290EB5C}" type="pres">
      <dgm:prSet presAssocID="{BEB0D430-A9DE-423D-943F-6B9AC6E84902}" presName="cycle" presStyleCnt="0">
        <dgm:presLayoutVars>
          <dgm:chMax val="1"/>
          <dgm:dir/>
          <dgm:animLvl val="ctr"/>
          <dgm:resizeHandles val="exact"/>
        </dgm:presLayoutVars>
      </dgm:prSet>
      <dgm:spPr/>
    </dgm:pt>
    <dgm:pt modelId="{E88B89A1-BF1F-474C-90D9-2F10EE08D876}" type="pres">
      <dgm:prSet presAssocID="{DAE8B286-334D-42EF-8DCF-48C97D9373A6}" presName="centerShape" presStyleLbl="node0" presStyleIdx="0" presStyleCnt="1" custScaleX="177156" custScaleY="177156"/>
      <dgm:spPr/>
    </dgm:pt>
    <dgm:pt modelId="{661E89AA-7AE2-4FCB-BBBF-8B63301CE8C4}" type="pres">
      <dgm:prSet presAssocID="{21AF6B1E-312D-418F-A2B0-C15063D7FD8A}" presName="Name9" presStyleLbl="parChTrans1D2" presStyleIdx="0" presStyleCnt="10"/>
      <dgm:spPr/>
    </dgm:pt>
    <dgm:pt modelId="{2F78AAAD-119C-4575-B473-93CF330508C7}" type="pres">
      <dgm:prSet presAssocID="{21AF6B1E-312D-418F-A2B0-C15063D7FD8A}" presName="connTx" presStyleLbl="parChTrans1D2" presStyleIdx="0" presStyleCnt="10"/>
      <dgm:spPr/>
    </dgm:pt>
    <dgm:pt modelId="{EF6B9E87-DE79-4108-8855-4A6892BF63E6}" type="pres">
      <dgm:prSet presAssocID="{88B7B688-949F-43EE-99FF-5E36EEC25AB6}" presName="node" presStyleLbl="node1" presStyleIdx="0" presStyleCnt="10" custScaleX="121000" custScaleY="121000">
        <dgm:presLayoutVars>
          <dgm:bulletEnabled val="1"/>
        </dgm:presLayoutVars>
      </dgm:prSet>
      <dgm:spPr/>
    </dgm:pt>
    <dgm:pt modelId="{46F7FD23-5BAB-44EB-8A09-F37EF63D930B}" type="pres">
      <dgm:prSet presAssocID="{9063C1C0-25C0-4E47-8178-32DA419165C2}" presName="Name9" presStyleLbl="parChTrans1D2" presStyleIdx="1" presStyleCnt="10"/>
      <dgm:spPr/>
    </dgm:pt>
    <dgm:pt modelId="{F4A09240-9B93-408F-87C2-0551B6116030}" type="pres">
      <dgm:prSet presAssocID="{9063C1C0-25C0-4E47-8178-32DA419165C2}" presName="connTx" presStyleLbl="parChTrans1D2" presStyleIdx="1" presStyleCnt="10"/>
      <dgm:spPr/>
    </dgm:pt>
    <dgm:pt modelId="{DB4BF0DB-5737-4E10-97EE-4A5A1AA599D2}" type="pres">
      <dgm:prSet presAssocID="{6F8CF93A-37D0-4529-BED4-A96BDCFABD69}" presName="node" presStyleLbl="node1" presStyleIdx="1" presStyleCnt="10" custScaleX="121000" custScaleY="121000">
        <dgm:presLayoutVars>
          <dgm:bulletEnabled val="1"/>
        </dgm:presLayoutVars>
      </dgm:prSet>
      <dgm:spPr/>
    </dgm:pt>
    <dgm:pt modelId="{FF887C79-78B8-45D0-8A1D-ED28482605ED}" type="pres">
      <dgm:prSet presAssocID="{D5937B79-1438-4ECF-B77B-246E9246CEDB}" presName="Name9" presStyleLbl="parChTrans1D2" presStyleIdx="2" presStyleCnt="10"/>
      <dgm:spPr/>
    </dgm:pt>
    <dgm:pt modelId="{0A8FB2A6-6DA5-4229-A8F4-7F9614501D4C}" type="pres">
      <dgm:prSet presAssocID="{D5937B79-1438-4ECF-B77B-246E9246CEDB}" presName="connTx" presStyleLbl="parChTrans1D2" presStyleIdx="2" presStyleCnt="10"/>
      <dgm:spPr/>
    </dgm:pt>
    <dgm:pt modelId="{934BED3E-98FE-4C23-B920-8EA28DC96D54}" type="pres">
      <dgm:prSet presAssocID="{6F028E99-93D3-43B7-B293-9432D18FBB5D}" presName="node" presStyleLbl="node1" presStyleIdx="2" presStyleCnt="10" custScaleX="121000" custScaleY="121000">
        <dgm:presLayoutVars>
          <dgm:bulletEnabled val="1"/>
        </dgm:presLayoutVars>
      </dgm:prSet>
      <dgm:spPr/>
    </dgm:pt>
    <dgm:pt modelId="{A9E5E807-696D-4BC3-B7A2-19437A33D998}" type="pres">
      <dgm:prSet presAssocID="{443FF16A-FD2D-45C2-84B1-A506A277C1FC}" presName="Name9" presStyleLbl="parChTrans1D2" presStyleIdx="3" presStyleCnt="10"/>
      <dgm:spPr/>
    </dgm:pt>
    <dgm:pt modelId="{EB54BFB5-20F0-422C-9896-8F49246621AD}" type="pres">
      <dgm:prSet presAssocID="{443FF16A-FD2D-45C2-84B1-A506A277C1FC}" presName="connTx" presStyleLbl="parChTrans1D2" presStyleIdx="3" presStyleCnt="10"/>
      <dgm:spPr/>
    </dgm:pt>
    <dgm:pt modelId="{DFFE15EE-6854-45D5-972E-E43D5D893C2D}" type="pres">
      <dgm:prSet presAssocID="{C3ED5924-5218-4033-968B-6879405AC038}" presName="node" presStyleLbl="node1" presStyleIdx="3" presStyleCnt="10" custScaleX="121000" custScaleY="121000">
        <dgm:presLayoutVars>
          <dgm:bulletEnabled val="1"/>
        </dgm:presLayoutVars>
      </dgm:prSet>
      <dgm:spPr/>
    </dgm:pt>
    <dgm:pt modelId="{6A7AEC21-F0F0-4F99-8739-905D5A9F0FF5}" type="pres">
      <dgm:prSet presAssocID="{F14CC9BF-4877-4C0D-83BD-3B3872336287}" presName="Name9" presStyleLbl="parChTrans1D2" presStyleIdx="4" presStyleCnt="10"/>
      <dgm:spPr/>
    </dgm:pt>
    <dgm:pt modelId="{742EA240-A65C-4309-BEB1-A41E21DD0F2F}" type="pres">
      <dgm:prSet presAssocID="{F14CC9BF-4877-4C0D-83BD-3B3872336287}" presName="connTx" presStyleLbl="parChTrans1D2" presStyleIdx="4" presStyleCnt="10"/>
      <dgm:spPr/>
    </dgm:pt>
    <dgm:pt modelId="{7B9D1536-5766-4091-975A-B2D07795A06B}" type="pres">
      <dgm:prSet presAssocID="{B01D40CA-6DB8-4BF6-A3FD-D23D8190E210}" presName="node" presStyleLbl="node1" presStyleIdx="4" presStyleCnt="10" custScaleX="121000" custScaleY="121000">
        <dgm:presLayoutVars>
          <dgm:bulletEnabled val="1"/>
        </dgm:presLayoutVars>
      </dgm:prSet>
      <dgm:spPr/>
    </dgm:pt>
    <dgm:pt modelId="{DEB5685F-C9C3-4F30-89DB-411929812E4D}" type="pres">
      <dgm:prSet presAssocID="{8A4ABE90-1E6E-4AC8-B61D-C6C77A26E753}" presName="Name9" presStyleLbl="parChTrans1D2" presStyleIdx="5" presStyleCnt="10"/>
      <dgm:spPr/>
    </dgm:pt>
    <dgm:pt modelId="{0344E85D-D8E6-45A1-AB51-A6C8A9A7C4A3}" type="pres">
      <dgm:prSet presAssocID="{8A4ABE90-1E6E-4AC8-B61D-C6C77A26E753}" presName="connTx" presStyleLbl="parChTrans1D2" presStyleIdx="5" presStyleCnt="10"/>
      <dgm:spPr/>
    </dgm:pt>
    <dgm:pt modelId="{353CF0B9-C811-4EEF-B323-BF0AD60C6598}" type="pres">
      <dgm:prSet presAssocID="{56CA3057-7791-436A-9043-0EDE0A609C20}" presName="node" presStyleLbl="node1" presStyleIdx="5" presStyleCnt="10" custScaleX="121000" custScaleY="121000">
        <dgm:presLayoutVars>
          <dgm:bulletEnabled val="1"/>
        </dgm:presLayoutVars>
      </dgm:prSet>
      <dgm:spPr/>
    </dgm:pt>
    <dgm:pt modelId="{F1469FD3-DAEB-4EFA-B350-BFF9D4BD48FC}" type="pres">
      <dgm:prSet presAssocID="{AB06A690-27FF-4C4B-992A-D50C91A2C211}" presName="Name9" presStyleLbl="parChTrans1D2" presStyleIdx="6" presStyleCnt="10"/>
      <dgm:spPr/>
    </dgm:pt>
    <dgm:pt modelId="{F063F9EF-74D0-4EF1-B2AE-F54C58D97F9E}" type="pres">
      <dgm:prSet presAssocID="{AB06A690-27FF-4C4B-992A-D50C91A2C211}" presName="connTx" presStyleLbl="parChTrans1D2" presStyleIdx="6" presStyleCnt="10"/>
      <dgm:spPr/>
    </dgm:pt>
    <dgm:pt modelId="{4E0EBD89-DFC1-4598-AE00-5840846EDCB5}" type="pres">
      <dgm:prSet presAssocID="{CAA1063D-704F-4CED-BB6D-53191C765163}" presName="node" presStyleLbl="node1" presStyleIdx="6" presStyleCnt="10" custScaleX="121000" custScaleY="121000">
        <dgm:presLayoutVars>
          <dgm:bulletEnabled val="1"/>
        </dgm:presLayoutVars>
      </dgm:prSet>
      <dgm:spPr/>
    </dgm:pt>
    <dgm:pt modelId="{AB2C36E0-AB60-4C04-ADC0-E8754220543F}" type="pres">
      <dgm:prSet presAssocID="{4B184800-212E-4D4E-94C4-D0C83700F23E}" presName="Name9" presStyleLbl="parChTrans1D2" presStyleIdx="7" presStyleCnt="10"/>
      <dgm:spPr/>
    </dgm:pt>
    <dgm:pt modelId="{E5E84A21-89E6-4B92-97E0-DED56DB4F802}" type="pres">
      <dgm:prSet presAssocID="{4B184800-212E-4D4E-94C4-D0C83700F23E}" presName="connTx" presStyleLbl="parChTrans1D2" presStyleIdx="7" presStyleCnt="10"/>
      <dgm:spPr/>
    </dgm:pt>
    <dgm:pt modelId="{39E8D45C-B942-428A-AFC9-36E12F9ED43B}" type="pres">
      <dgm:prSet presAssocID="{3E7B26C1-D1D1-4999-833E-47E8E4FBA634}" presName="node" presStyleLbl="node1" presStyleIdx="7" presStyleCnt="10" custScaleX="121000" custScaleY="121000">
        <dgm:presLayoutVars>
          <dgm:bulletEnabled val="1"/>
        </dgm:presLayoutVars>
      </dgm:prSet>
      <dgm:spPr/>
    </dgm:pt>
    <dgm:pt modelId="{E1695E65-65F9-40F4-9DC8-BAB613C46C8F}" type="pres">
      <dgm:prSet presAssocID="{925B786B-05C6-481A-BE5D-4007A69AF560}" presName="Name9" presStyleLbl="parChTrans1D2" presStyleIdx="8" presStyleCnt="10"/>
      <dgm:spPr/>
    </dgm:pt>
    <dgm:pt modelId="{828ABF5D-FA20-409E-B305-060A2BE72B6E}" type="pres">
      <dgm:prSet presAssocID="{925B786B-05C6-481A-BE5D-4007A69AF560}" presName="connTx" presStyleLbl="parChTrans1D2" presStyleIdx="8" presStyleCnt="10"/>
      <dgm:spPr/>
    </dgm:pt>
    <dgm:pt modelId="{29784660-1709-4613-BCE7-92314A133879}" type="pres">
      <dgm:prSet presAssocID="{112B2E1A-CD84-498F-A1C0-668B66E8122B}" presName="node" presStyleLbl="node1" presStyleIdx="8" presStyleCnt="10" custScaleX="121000" custScaleY="121000">
        <dgm:presLayoutVars>
          <dgm:bulletEnabled val="1"/>
        </dgm:presLayoutVars>
      </dgm:prSet>
      <dgm:spPr/>
    </dgm:pt>
    <dgm:pt modelId="{46C3273A-9F75-4FB5-BBE9-EB8F01F782A7}" type="pres">
      <dgm:prSet presAssocID="{4BFE6172-382D-4F8F-A899-15A661BA3185}" presName="Name9" presStyleLbl="parChTrans1D2" presStyleIdx="9" presStyleCnt="10"/>
      <dgm:spPr/>
    </dgm:pt>
    <dgm:pt modelId="{FE75AB9F-476A-431D-993A-834896B42CC2}" type="pres">
      <dgm:prSet presAssocID="{4BFE6172-382D-4F8F-A899-15A661BA3185}" presName="connTx" presStyleLbl="parChTrans1D2" presStyleIdx="9" presStyleCnt="10"/>
      <dgm:spPr/>
    </dgm:pt>
    <dgm:pt modelId="{F594962E-9241-42A3-B078-2427E4F74FFC}" type="pres">
      <dgm:prSet presAssocID="{240C5136-ABF1-48C7-BA88-3D9006471CAE}" presName="node" presStyleLbl="node1" presStyleIdx="9" presStyleCnt="10" custScaleX="121000" custScaleY="121000">
        <dgm:presLayoutVars>
          <dgm:bulletEnabled val="1"/>
        </dgm:presLayoutVars>
      </dgm:prSet>
      <dgm:spPr/>
    </dgm:pt>
  </dgm:ptLst>
  <dgm:cxnLst>
    <dgm:cxn modelId="{DC532912-AA92-42CE-8AA7-7B394A518EEE}" type="presOf" srcId="{D5937B79-1438-4ECF-B77B-246E9246CEDB}" destId="{0A8FB2A6-6DA5-4229-A8F4-7F9614501D4C}" srcOrd="1" destOrd="0" presId="urn:microsoft.com/office/officeart/2005/8/layout/radial1"/>
    <dgm:cxn modelId="{D2537814-528E-4155-9DF6-55A4B71984C5}" type="presOf" srcId="{21AF6B1E-312D-418F-A2B0-C15063D7FD8A}" destId="{2F78AAAD-119C-4575-B473-93CF330508C7}" srcOrd="1" destOrd="0" presId="urn:microsoft.com/office/officeart/2005/8/layout/radial1"/>
    <dgm:cxn modelId="{BEEF561B-D3F6-46E5-ACF7-90B0A216B4F0}" type="presOf" srcId="{21AF6B1E-312D-418F-A2B0-C15063D7FD8A}" destId="{661E89AA-7AE2-4FCB-BBBF-8B63301CE8C4}" srcOrd="0" destOrd="0" presId="urn:microsoft.com/office/officeart/2005/8/layout/radial1"/>
    <dgm:cxn modelId="{B0FEA61F-BA16-43F5-940B-DCCB2624C8DB}" type="presOf" srcId="{8A4ABE90-1E6E-4AC8-B61D-C6C77A26E753}" destId="{0344E85D-D8E6-45A1-AB51-A6C8A9A7C4A3}" srcOrd="1" destOrd="0" presId="urn:microsoft.com/office/officeart/2005/8/layout/radial1"/>
    <dgm:cxn modelId="{F829E82A-0302-4EA3-893F-0FF40A839490}" type="presOf" srcId="{88B7B688-949F-43EE-99FF-5E36EEC25AB6}" destId="{EF6B9E87-DE79-4108-8855-4A6892BF63E6}" srcOrd="0" destOrd="0" presId="urn:microsoft.com/office/officeart/2005/8/layout/radial1"/>
    <dgm:cxn modelId="{56023A2C-A336-49F6-89CE-EE5EE9BF4A97}" srcId="{DAE8B286-334D-42EF-8DCF-48C97D9373A6}" destId="{240C5136-ABF1-48C7-BA88-3D9006471CAE}" srcOrd="9" destOrd="0" parTransId="{4BFE6172-382D-4F8F-A899-15A661BA3185}" sibTransId="{822E553F-EFA4-4FE7-80F0-B6AACA636279}"/>
    <dgm:cxn modelId="{DA911833-10C6-46A5-9134-71C379DFFD6E}" srcId="{DAE8B286-334D-42EF-8DCF-48C97D9373A6}" destId="{CAA1063D-704F-4CED-BB6D-53191C765163}" srcOrd="6" destOrd="0" parTransId="{AB06A690-27FF-4C4B-992A-D50C91A2C211}" sibTransId="{64B2BAB1-EB5A-483F-971E-EAD3FCD14EC9}"/>
    <dgm:cxn modelId="{802F5034-198D-45BE-BC85-463FE025D470}" type="presOf" srcId="{DAE8B286-334D-42EF-8DCF-48C97D9373A6}" destId="{E88B89A1-BF1F-474C-90D9-2F10EE08D876}" srcOrd="0" destOrd="0" presId="urn:microsoft.com/office/officeart/2005/8/layout/radial1"/>
    <dgm:cxn modelId="{E6CCC034-3E10-4CC7-BDB1-38693B99D36A}" srcId="{DAE8B286-334D-42EF-8DCF-48C97D9373A6}" destId="{6F8CF93A-37D0-4529-BED4-A96BDCFABD69}" srcOrd="1" destOrd="0" parTransId="{9063C1C0-25C0-4E47-8178-32DA419165C2}" sibTransId="{1267361E-4A66-4314-B1E5-C83F37FE7217}"/>
    <dgm:cxn modelId="{E532063C-9F03-420A-BBCF-E4B248380B64}" type="presOf" srcId="{8A4ABE90-1E6E-4AC8-B61D-C6C77A26E753}" destId="{DEB5685F-C9C3-4F30-89DB-411929812E4D}" srcOrd="0" destOrd="0" presId="urn:microsoft.com/office/officeart/2005/8/layout/radial1"/>
    <dgm:cxn modelId="{3580875F-A5FC-414E-AC46-C2870CC7EC8B}" type="presOf" srcId="{6F8CF93A-37D0-4529-BED4-A96BDCFABD69}" destId="{DB4BF0DB-5737-4E10-97EE-4A5A1AA599D2}" srcOrd="0" destOrd="0" presId="urn:microsoft.com/office/officeart/2005/8/layout/radial1"/>
    <dgm:cxn modelId="{834DD741-86FE-4577-985F-11E52384F781}" type="presOf" srcId="{AB06A690-27FF-4C4B-992A-D50C91A2C211}" destId="{F063F9EF-74D0-4EF1-B2AE-F54C58D97F9E}" srcOrd="1" destOrd="0" presId="urn:microsoft.com/office/officeart/2005/8/layout/radial1"/>
    <dgm:cxn modelId="{AAFFF542-4CA6-44A8-B68E-19409E1E103B}" srcId="{DAE8B286-334D-42EF-8DCF-48C97D9373A6}" destId="{56CA3057-7791-436A-9043-0EDE0A609C20}" srcOrd="5" destOrd="0" parTransId="{8A4ABE90-1E6E-4AC8-B61D-C6C77A26E753}" sibTransId="{2C88ABB0-001A-4FFD-B61C-F132644C4015}"/>
    <dgm:cxn modelId="{BE786B44-3107-42B5-9A76-2B262D4BD33A}" type="presOf" srcId="{443FF16A-FD2D-45C2-84B1-A506A277C1FC}" destId="{A9E5E807-696D-4BC3-B7A2-19437A33D998}" srcOrd="0" destOrd="0" presId="urn:microsoft.com/office/officeart/2005/8/layout/radial1"/>
    <dgm:cxn modelId="{90C2CB65-9599-48BC-B6B4-55742A8E4844}" srcId="{DAE8B286-334D-42EF-8DCF-48C97D9373A6}" destId="{3E7B26C1-D1D1-4999-833E-47E8E4FBA634}" srcOrd="7" destOrd="0" parTransId="{4B184800-212E-4D4E-94C4-D0C83700F23E}" sibTransId="{0D3A90CA-DEAA-456D-81C7-131319B01BDC}"/>
    <dgm:cxn modelId="{83E54667-C9C2-4F9D-9091-59696260FA73}" type="presOf" srcId="{6F028E99-93D3-43B7-B293-9432D18FBB5D}" destId="{934BED3E-98FE-4C23-B920-8EA28DC96D54}" srcOrd="0" destOrd="0" presId="urn:microsoft.com/office/officeart/2005/8/layout/radial1"/>
    <dgm:cxn modelId="{3391E567-0FF1-47CF-9428-F2D913B2D1A3}" type="presOf" srcId="{925B786B-05C6-481A-BE5D-4007A69AF560}" destId="{E1695E65-65F9-40F4-9DC8-BAB613C46C8F}" srcOrd="0" destOrd="0" presId="urn:microsoft.com/office/officeart/2005/8/layout/radial1"/>
    <dgm:cxn modelId="{76FB6C4A-ACAD-4E6A-BD86-6320A1EEC77A}" type="presOf" srcId="{3E7B26C1-D1D1-4999-833E-47E8E4FBA634}" destId="{39E8D45C-B942-428A-AFC9-36E12F9ED43B}" srcOrd="0" destOrd="0" presId="urn:microsoft.com/office/officeart/2005/8/layout/radial1"/>
    <dgm:cxn modelId="{BAAFCD4E-65E6-4539-B614-7ADC6798A32A}" srcId="{DAE8B286-334D-42EF-8DCF-48C97D9373A6}" destId="{112B2E1A-CD84-498F-A1C0-668B66E8122B}" srcOrd="8" destOrd="0" parTransId="{925B786B-05C6-481A-BE5D-4007A69AF560}" sibTransId="{EA08F046-CA9E-43D4-8B72-F208D4B42F0B}"/>
    <dgm:cxn modelId="{E0070070-93C9-4BD4-9F7B-72EDAE27B85C}" type="presOf" srcId="{BEB0D430-A9DE-423D-943F-6B9AC6E84902}" destId="{727E09A2-D626-45E5-ADF6-689A1290EB5C}" srcOrd="0" destOrd="0" presId="urn:microsoft.com/office/officeart/2005/8/layout/radial1"/>
    <dgm:cxn modelId="{1FF4C070-AFB5-4900-8C38-B0078877ACBA}" type="presOf" srcId="{4BFE6172-382D-4F8F-A899-15A661BA3185}" destId="{FE75AB9F-476A-431D-993A-834896B42CC2}" srcOrd="1" destOrd="0" presId="urn:microsoft.com/office/officeart/2005/8/layout/radial1"/>
    <dgm:cxn modelId="{DD1B3156-ED4D-46F7-BDDF-20A2CEDD65C6}" type="presOf" srcId="{4B184800-212E-4D4E-94C4-D0C83700F23E}" destId="{AB2C36E0-AB60-4C04-ADC0-E8754220543F}" srcOrd="0" destOrd="0" presId="urn:microsoft.com/office/officeart/2005/8/layout/radial1"/>
    <dgm:cxn modelId="{F2986058-AB91-4010-B5D8-BCF6B084A663}" type="presOf" srcId="{9063C1C0-25C0-4E47-8178-32DA419165C2}" destId="{F4A09240-9B93-408F-87C2-0551B6116030}" srcOrd="1" destOrd="0" presId="urn:microsoft.com/office/officeart/2005/8/layout/radial1"/>
    <dgm:cxn modelId="{A04F2D5A-206B-493A-B33E-4B1DDA9A34D8}" type="presOf" srcId="{AB06A690-27FF-4C4B-992A-D50C91A2C211}" destId="{F1469FD3-DAEB-4EFA-B350-BFF9D4BD48FC}" srcOrd="0" destOrd="0" presId="urn:microsoft.com/office/officeart/2005/8/layout/radial1"/>
    <dgm:cxn modelId="{AA6CF581-D442-4EFF-B4BD-CE1989BA56EA}" type="presOf" srcId="{443FF16A-FD2D-45C2-84B1-A506A277C1FC}" destId="{EB54BFB5-20F0-422C-9896-8F49246621AD}" srcOrd="1" destOrd="0" presId="urn:microsoft.com/office/officeart/2005/8/layout/radial1"/>
    <dgm:cxn modelId="{DE165987-A38E-4193-8654-3690C7F7791D}" srcId="{DAE8B286-334D-42EF-8DCF-48C97D9373A6}" destId="{6F028E99-93D3-43B7-B293-9432D18FBB5D}" srcOrd="2" destOrd="0" parTransId="{D5937B79-1438-4ECF-B77B-246E9246CEDB}" sibTransId="{2B5A4333-3866-4EE8-90A7-8E39CAAB3235}"/>
    <dgm:cxn modelId="{62408788-3770-4135-BCCB-8C1ADF967632}" type="presOf" srcId="{C3ED5924-5218-4033-968B-6879405AC038}" destId="{DFFE15EE-6854-45D5-972E-E43D5D893C2D}" srcOrd="0" destOrd="0" presId="urn:microsoft.com/office/officeart/2005/8/layout/radial1"/>
    <dgm:cxn modelId="{127FE288-D8A1-4B07-A791-D8AF3A4C26D2}" type="presOf" srcId="{CAA1063D-704F-4CED-BB6D-53191C765163}" destId="{4E0EBD89-DFC1-4598-AE00-5840846EDCB5}" srcOrd="0" destOrd="0" presId="urn:microsoft.com/office/officeart/2005/8/layout/radial1"/>
    <dgm:cxn modelId="{771F9791-4E57-4280-8EDC-5DF58E085D38}" srcId="{DAE8B286-334D-42EF-8DCF-48C97D9373A6}" destId="{C3ED5924-5218-4033-968B-6879405AC038}" srcOrd="3" destOrd="0" parTransId="{443FF16A-FD2D-45C2-84B1-A506A277C1FC}" sibTransId="{7FC948E1-9E7E-47E7-99B8-48AA7079E689}"/>
    <dgm:cxn modelId="{AAB81E99-3215-43CC-AC45-E3F1152733FA}" srcId="{BEB0D430-A9DE-423D-943F-6B9AC6E84902}" destId="{DAE8B286-334D-42EF-8DCF-48C97D9373A6}" srcOrd="0" destOrd="0" parTransId="{19F815D2-F190-433D-8994-66546A4D9CCE}" sibTransId="{7E23DFEA-65A2-41BC-9651-2CC0E9534254}"/>
    <dgm:cxn modelId="{A27A7C99-134D-428F-A7FD-CA340FACD429}" type="presOf" srcId="{925B786B-05C6-481A-BE5D-4007A69AF560}" destId="{828ABF5D-FA20-409E-B305-060A2BE72B6E}" srcOrd="1" destOrd="0" presId="urn:microsoft.com/office/officeart/2005/8/layout/radial1"/>
    <dgm:cxn modelId="{491DA59E-7763-4265-9823-1E333972BF80}" type="presOf" srcId="{112B2E1A-CD84-498F-A1C0-668B66E8122B}" destId="{29784660-1709-4613-BCE7-92314A133879}" srcOrd="0" destOrd="0" presId="urn:microsoft.com/office/officeart/2005/8/layout/radial1"/>
    <dgm:cxn modelId="{16EB5DB5-88D4-4E31-8641-BE1186D6C40A}" type="presOf" srcId="{F14CC9BF-4877-4C0D-83BD-3B3872336287}" destId="{742EA240-A65C-4309-BEB1-A41E21DD0F2F}" srcOrd="1" destOrd="0" presId="urn:microsoft.com/office/officeart/2005/8/layout/radial1"/>
    <dgm:cxn modelId="{9C86F9BA-2599-4A08-9B4C-B1DB45C0FDFC}" type="presOf" srcId="{D5937B79-1438-4ECF-B77B-246E9246CEDB}" destId="{FF887C79-78B8-45D0-8A1D-ED28482605ED}" srcOrd="0" destOrd="0" presId="urn:microsoft.com/office/officeart/2005/8/layout/radial1"/>
    <dgm:cxn modelId="{50F110C2-48CB-4A1C-9924-7BFF38DD6F3F}" type="presOf" srcId="{240C5136-ABF1-48C7-BA88-3D9006471CAE}" destId="{F594962E-9241-42A3-B078-2427E4F74FFC}" srcOrd="0" destOrd="0" presId="urn:microsoft.com/office/officeart/2005/8/layout/radial1"/>
    <dgm:cxn modelId="{F19111C5-1731-4091-8DB5-0E05C604980A}" type="presOf" srcId="{4BFE6172-382D-4F8F-A899-15A661BA3185}" destId="{46C3273A-9F75-4FB5-BBE9-EB8F01F782A7}" srcOrd="0" destOrd="0" presId="urn:microsoft.com/office/officeart/2005/8/layout/radial1"/>
    <dgm:cxn modelId="{08F632D0-83B5-4328-9E43-0C8899E465FC}" type="presOf" srcId="{F14CC9BF-4877-4C0D-83BD-3B3872336287}" destId="{6A7AEC21-F0F0-4F99-8739-905D5A9F0FF5}" srcOrd="0" destOrd="0" presId="urn:microsoft.com/office/officeart/2005/8/layout/radial1"/>
    <dgm:cxn modelId="{D9F148D1-DD71-4181-9042-98473C0F361D}" type="presOf" srcId="{B01D40CA-6DB8-4BF6-A3FD-D23D8190E210}" destId="{7B9D1536-5766-4091-975A-B2D07795A06B}" srcOrd="0" destOrd="0" presId="urn:microsoft.com/office/officeart/2005/8/layout/radial1"/>
    <dgm:cxn modelId="{CE6DAFD1-B211-459E-859B-8F2BCBBCD745}" type="presOf" srcId="{9063C1C0-25C0-4E47-8178-32DA419165C2}" destId="{46F7FD23-5BAB-44EB-8A09-F37EF63D930B}" srcOrd="0" destOrd="0" presId="urn:microsoft.com/office/officeart/2005/8/layout/radial1"/>
    <dgm:cxn modelId="{96A7CFD6-EA06-4E99-BA30-CCA237D1748B}" type="presOf" srcId="{56CA3057-7791-436A-9043-0EDE0A609C20}" destId="{353CF0B9-C811-4EEF-B323-BF0AD60C6598}" srcOrd="0" destOrd="0" presId="urn:microsoft.com/office/officeart/2005/8/layout/radial1"/>
    <dgm:cxn modelId="{4B08F0E5-8876-4CA7-8A09-C06A9E3445F4}" type="presOf" srcId="{4B184800-212E-4D4E-94C4-D0C83700F23E}" destId="{E5E84A21-89E6-4B92-97E0-DED56DB4F802}" srcOrd="1" destOrd="0" presId="urn:microsoft.com/office/officeart/2005/8/layout/radial1"/>
    <dgm:cxn modelId="{55AE11EE-D0A9-4E37-9C89-54850D5C63C2}" srcId="{DAE8B286-334D-42EF-8DCF-48C97D9373A6}" destId="{88B7B688-949F-43EE-99FF-5E36EEC25AB6}" srcOrd="0" destOrd="0" parTransId="{21AF6B1E-312D-418F-A2B0-C15063D7FD8A}" sibTransId="{C7349494-F068-49C2-9DBA-899C4E8B58AC}"/>
    <dgm:cxn modelId="{85EB9AEF-050A-4385-9C1F-69D479BD6DAA}" srcId="{DAE8B286-334D-42EF-8DCF-48C97D9373A6}" destId="{B01D40CA-6DB8-4BF6-A3FD-D23D8190E210}" srcOrd="4" destOrd="0" parTransId="{F14CC9BF-4877-4C0D-83BD-3B3872336287}" sibTransId="{CA626E19-B3A1-4EAD-9D77-53773FDDEBA4}"/>
    <dgm:cxn modelId="{13DF4ACD-9C40-46BC-8CA3-0CF1472F2588}" type="presParOf" srcId="{727E09A2-D626-45E5-ADF6-689A1290EB5C}" destId="{E88B89A1-BF1F-474C-90D9-2F10EE08D876}" srcOrd="0" destOrd="0" presId="urn:microsoft.com/office/officeart/2005/8/layout/radial1"/>
    <dgm:cxn modelId="{3A5E51EB-DBD7-4C5E-9B80-33103F375FFD}" type="presParOf" srcId="{727E09A2-D626-45E5-ADF6-689A1290EB5C}" destId="{661E89AA-7AE2-4FCB-BBBF-8B63301CE8C4}" srcOrd="1" destOrd="0" presId="urn:microsoft.com/office/officeart/2005/8/layout/radial1"/>
    <dgm:cxn modelId="{80A16431-ABFD-4F77-BFDA-6CF8735DDCF4}" type="presParOf" srcId="{661E89AA-7AE2-4FCB-BBBF-8B63301CE8C4}" destId="{2F78AAAD-119C-4575-B473-93CF330508C7}" srcOrd="0" destOrd="0" presId="urn:microsoft.com/office/officeart/2005/8/layout/radial1"/>
    <dgm:cxn modelId="{FC68BDA2-40A9-48D6-8225-B88E88020C32}" type="presParOf" srcId="{727E09A2-D626-45E5-ADF6-689A1290EB5C}" destId="{EF6B9E87-DE79-4108-8855-4A6892BF63E6}" srcOrd="2" destOrd="0" presId="urn:microsoft.com/office/officeart/2005/8/layout/radial1"/>
    <dgm:cxn modelId="{D4281D5B-68D5-457E-82E0-DF7EA5EB8D86}" type="presParOf" srcId="{727E09A2-D626-45E5-ADF6-689A1290EB5C}" destId="{46F7FD23-5BAB-44EB-8A09-F37EF63D930B}" srcOrd="3" destOrd="0" presId="urn:microsoft.com/office/officeart/2005/8/layout/radial1"/>
    <dgm:cxn modelId="{3B0F8FF4-C98E-4A69-B8A4-DC4DE8CDAAC3}" type="presParOf" srcId="{46F7FD23-5BAB-44EB-8A09-F37EF63D930B}" destId="{F4A09240-9B93-408F-87C2-0551B6116030}" srcOrd="0" destOrd="0" presId="urn:microsoft.com/office/officeart/2005/8/layout/radial1"/>
    <dgm:cxn modelId="{6CB681D0-D036-4DF7-BEA4-D46EB4548F7D}" type="presParOf" srcId="{727E09A2-D626-45E5-ADF6-689A1290EB5C}" destId="{DB4BF0DB-5737-4E10-97EE-4A5A1AA599D2}" srcOrd="4" destOrd="0" presId="urn:microsoft.com/office/officeart/2005/8/layout/radial1"/>
    <dgm:cxn modelId="{527210C9-C7D8-410A-84D2-2DE8C875446E}" type="presParOf" srcId="{727E09A2-D626-45E5-ADF6-689A1290EB5C}" destId="{FF887C79-78B8-45D0-8A1D-ED28482605ED}" srcOrd="5" destOrd="0" presId="urn:microsoft.com/office/officeart/2005/8/layout/radial1"/>
    <dgm:cxn modelId="{7FFB01CB-9CF1-42D6-AD53-2E70736DE26B}" type="presParOf" srcId="{FF887C79-78B8-45D0-8A1D-ED28482605ED}" destId="{0A8FB2A6-6DA5-4229-A8F4-7F9614501D4C}" srcOrd="0" destOrd="0" presId="urn:microsoft.com/office/officeart/2005/8/layout/radial1"/>
    <dgm:cxn modelId="{34022B1C-5343-4821-8142-B48435304BFD}" type="presParOf" srcId="{727E09A2-D626-45E5-ADF6-689A1290EB5C}" destId="{934BED3E-98FE-4C23-B920-8EA28DC96D54}" srcOrd="6" destOrd="0" presId="urn:microsoft.com/office/officeart/2005/8/layout/radial1"/>
    <dgm:cxn modelId="{48BC91F1-A6DB-4D48-9022-69D584D15900}" type="presParOf" srcId="{727E09A2-D626-45E5-ADF6-689A1290EB5C}" destId="{A9E5E807-696D-4BC3-B7A2-19437A33D998}" srcOrd="7" destOrd="0" presId="urn:microsoft.com/office/officeart/2005/8/layout/radial1"/>
    <dgm:cxn modelId="{39865B3D-B543-4D1D-A70D-BB0B75AF58BC}" type="presParOf" srcId="{A9E5E807-696D-4BC3-B7A2-19437A33D998}" destId="{EB54BFB5-20F0-422C-9896-8F49246621AD}" srcOrd="0" destOrd="0" presId="urn:microsoft.com/office/officeart/2005/8/layout/radial1"/>
    <dgm:cxn modelId="{3870AB42-AD3A-4DB6-BA60-E86C79BDF265}" type="presParOf" srcId="{727E09A2-D626-45E5-ADF6-689A1290EB5C}" destId="{DFFE15EE-6854-45D5-972E-E43D5D893C2D}" srcOrd="8" destOrd="0" presId="urn:microsoft.com/office/officeart/2005/8/layout/radial1"/>
    <dgm:cxn modelId="{5AD8C98E-CFE2-43BD-8597-03CD4AFD1D5A}" type="presParOf" srcId="{727E09A2-D626-45E5-ADF6-689A1290EB5C}" destId="{6A7AEC21-F0F0-4F99-8739-905D5A9F0FF5}" srcOrd="9" destOrd="0" presId="urn:microsoft.com/office/officeart/2005/8/layout/radial1"/>
    <dgm:cxn modelId="{24F0BE92-EFFA-4AD2-9F22-3C3E9F651E7A}" type="presParOf" srcId="{6A7AEC21-F0F0-4F99-8739-905D5A9F0FF5}" destId="{742EA240-A65C-4309-BEB1-A41E21DD0F2F}" srcOrd="0" destOrd="0" presId="urn:microsoft.com/office/officeart/2005/8/layout/radial1"/>
    <dgm:cxn modelId="{FD162CAB-9990-45BD-B7FF-9AA4FCB06CAB}" type="presParOf" srcId="{727E09A2-D626-45E5-ADF6-689A1290EB5C}" destId="{7B9D1536-5766-4091-975A-B2D07795A06B}" srcOrd="10" destOrd="0" presId="urn:microsoft.com/office/officeart/2005/8/layout/radial1"/>
    <dgm:cxn modelId="{9341FDF9-4420-4F71-AC9C-3DB772C4EF8B}" type="presParOf" srcId="{727E09A2-D626-45E5-ADF6-689A1290EB5C}" destId="{DEB5685F-C9C3-4F30-89DB-411929812E4D}" srcOrd="11" destOrd="0" presId="urn:microsoft.com/office/officeart/2005/8/layout/radial1"/>
    <dgm:cxn modelId="{DE9FA819-D0DC-47D4-BC9C-D00123DF8C4B}" type="presParOf" srcId="{DEB5685F-C9C3-4F30-89DB-411929812E4D}" destId="{0344E85D-D8E6-45A1-AB51-A6C8A9A7C4A3}" srcOrd="0" destOrd="0" presId="urn:microsoft.com/office/officeart/2005/8/layout/radial1"/>
    <dgm:cxn modelId="{E557CDA0-BA81-42D1-A514-D52EE95EE729}" type="presParOf" srcId="{727E09A2-D626-45E5-ADF6-689A1290EB5C}" destId="{353CF0B9-C811-4EEF-B323-BF0AD60C6598}" srcOrd="12" destOrd="0" presId="urn:microsoft.com/office/officeart/2005/8/layout/radial1"/>
    <dgm:cxn modelId="{D1D9AB39-3ABB-448F-A738-D05FF4AD7E86}" type="presParOf" srcId="{727E09A2-D626-45E5-ADF6-689A1290EB5C}" destId="{F1469FD3-DAEB-4EFA-B350-BFF9D4BD48FC}" srcOrd="13" destOrd="0" presId="urn:microsoft.com/office/officeart/2005/8/layout/radial1"/>
    <dgm:cxn modelId="{667A69F1-9D9D-4CB5-B362-4AD27D0A3570}" type="presParOf" srcId="{F1469FD3-DAEB-4EFA-B350-BFF9D4BD48FC}" destId="{F063F9EF-74D0-4EF1-B2AE-F54C58D97F9E}" srcOrd="0" destOrd="0" presId="urn:microsoft.com/office/officeart/2005/8/layout/radial1"/>
    <dgm:cxn modelId="{1C00E2E5-F8B6-4C81-860D-816BA4B48421}" type="presParOf" srcId="{727E09A2-D626-45E5-ADF6-689A1290EB5C}" destId="{4E0EBD89-DFC1-4598-AE00-5840846EDCB5}" srcOrd="14" destOrd="0" presId="urn:microsoft.com/office/officeart/2005/8/layout/radial1"/>
    <dgm:cxn modelId="{0F77F5E0-E3E3-45FF-B4ED-BBDEE2111DEC}" type="presParOf" srcId="{727E09A2-D626-45E5-ADF6-689A1290EB5C}" destId="{AB2C36E0-AB60-4C04-ADC0-E8754220543F}" srcOrd="15" destOrd="0" presId="urn:microsoft.com/office/officeart/2005/8/layout/radial1"/>
    <dgm:cxn modelId="{0DFA34B9-D2D9-4C69-B608-9498288B1E03}" type="presParOf" srcId="{AB2C36E0-AB60-4C04-ADC0-E8754220543F}" destId="{E5E84A21-89E6-4B92-97E0-DED56DB4F802}" srcOrd="0" destOrd="0" presId="urn:microsoft.com/office/officeart/2005/8/layout/radial1"/>
    <dgm:cxn modelId="{978782E3-B60E-41FC-A782-7055A81084AF}" type="presParOf" srcId="{727E09A2-D626-45E5-ADF6-689A1290EB5C}" destId="{39E8D45C-B942-428A-AFC9-36E12F9ED43B}" srcOrd="16" destOrd="0" presId="urn:microsoft.com/office/officeart/2005/8/layout/radial1"/>
    <dgm:cxn modelId="{CE89D36A-BB9C-4519-B6FD-12723C394D46}" type="presParOf" srcId="{727E09A2-D626-45E5-ADF6-689A1290EB5C}" destId="{E1695E65-65F9-40F4-9DC8-BAB613C46C8F}" srcOrd="17" destOrd="0" presId="urn:microsoft.com/office/officeart/2005/8/layout/radial1"/>
    <dgm:cxn modelId="{5939E772-859B-4FB2-B3EB-87D6C6198089}" type="presParOf" srcId="{E1695E65-65F9-40F4-9DC8-BAB613C46C8F}" destId="{828ABF5D-FA20-409E-B305-060A2BE72B6E}" srcOrd="0" destOrd="0" presId="urn:microsoft.com/office/officeart/2005/8/layout/radial1"/>
    <dgm:cxn modelId="{D6E8EBE7-C46E-4019-BD0B-7D16087E4F4F}" type="presParOf" srcId="{727E09A2-D626-45E5-ADF6-689A1290EB5C}" destId="{29784660-1709-4613-BCE7-92314A133879}" srcOrd="18" destOrd="0" presId="urn:microsoft.com/office/officeart/2005/8/layout/radial1"/>
    <dgm:cxn modelId="{1473AEBE-989F-431A-8313-673C6DFAC37A}" type="presParOf" srcId="{727E09A2-D626-45E5-ADF6-689A1290EB5C}" destId="{46C3273A-9F75-4FB5-BBE9-EB8F01F782A7}" srcOrd="19" destOrd="0" presId="urn:microsoft.com/office/officeart/2005/8/layout/radial1"/>
    <dgm:cxn modelId="{D725B3FC-2D13-4EF6-B6E5-BFDCF6FF62BC}" type="presParOf" srcId="{46C3273A-9F75-4FB5-BBE9-EB8F01F782A7}" destId="{FE75AB9F-476A-431D-993A-834896B42CC2}" srcOrd="0" destOrd="0" presId="urn:microsoft.com/office/officeart/2005/8/layout/radial1"/>
    <dgm:cxn modelId="{1E747960-D1AD-412C-8927-00292339670C}" type="presParOf" srcId="{727E09A2-D626-45E5-ADF6-689A1290EB5C}" destId="{F594962E-9241-42A3-B078-2427E4F74FFC}"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0B1BF5-8F2D-450E-8804-CAAB659DD7E2}" type="doc">
      <dgm:prSet loTypeId="urn:microsoft.com/office/officeart/2005/8/layout/radial1" loCatId="relationship" qsTypeId="urn:microsoft.com/office/officeart/2005/8/quickstyle/3d1" qsCatId="3D" csTypeId="urn:microsoft.com/office/officeart/2005/8/colors/accent1_2" csCatId="accent1" phldr="1"/>
      <dgm:spPr/>
      <dgm:t>
        <a:bodyPr/>
        <a:lstStyle/>
        <a:p>
          <a:endParaRPr lang="en-GB"/>
        </a:p>
      </dgm:t>
    </dgm:pt>
    <dgm:pt modelId="{AF2F6F49-9C4C-47B7-9494-C08FD23F3930}">
      <dgm:prSet phldrT="[Text]"/>
      <dgm:spPr>
        <a:blipFill rotWithShape="0">
          <a:blip xmlns:r="http://schemas.openxmlformats.org/officeDocument/2006/relationships" r:embed="rId1"/>
          <a:stretch>
            <a:fillRect/>
          </a:stretch>
        </a:blipFill>
      </dgm:spPr>
      <dgm:t>
        <a:bodyPr/>
        <a:lstStyle/>
        <a:p>
          <a:r>
            <a:rPr lang="en-GB" dirty="0"/>
            <a:t> </a:t>
          </a:r>
        </a:p>
      </dgm:t>
    </dgm:pt>
    <dgm:pt modelId="{3B74DB1D-10F4-4A7B-9949-1828D17DE7D9}" type="parTrans" cxnId="{7B04042B-FD18-4489-B89E-90804A575025}">
      <dgm:prSet/>
      <dgm:spPr/>
      <dgm:t>
        <a:bodyPr/>
        <a:lstStyle/>
        <a:p>
          <a:endParaRPr lang="en-GB"/>
        </a:p>
      </dgm:t>
    </dgm:pt>
    <dgm:pt modelId="{7A71A704-EB36-48B0-99C2-DDAD1C8BC58C}" type="sibTrans" cxnId="{7B04042B-FD18-4489-B89E-90804A575025}">
      <dgm:prSet/>
      <dgm:spPr/>
      <dgm:t>
        <a:bodyPr/>
        <a:lstStyle/>
        <a:p>
          <a:endParaRPr lang="en-GB"/>
        </a:p>
      </dgm:t>
    </dgm:pt>
    <dgm:pt modelId="{D6F1C107-3EC5-4B75-9EE2-850AA6F9A3DD}">
      <dgm:prSet phldrT="[Text]" custT="1"/>
      <dgm:spPr/>
      <dgm:t>
        <a:bodyPr/>
        <a:lstStyle/>
        <a:p>
          <a:r>
            <a:rPr lang="en-GB" sz="1600" dirty="0"/>
            <a:t>Control</a:t>
          </a:r>
        </a:p>
      </dgm:t>
    </dgm:pt>
    <dgm:pt modelId="{F6E2E353-14F3-47A6-A294-AAC6F78B6F7F}" type="parTrans" cxnId="{4424F319-4AE0-444A-AE80-17E5D41F52D8}">
      <dgm:prSet/>
      <dgm:spPr/>
      <dgm:t>
        <a:bodyPr/>
        <a:lstStyle/>
        <a:p>
          <a:endParaRPr lang="en-GB" dirty="0"/>
        </a:p>
      </dgm:t>
    </dgm:pt>
    <dgm:pt modelId="{5A5F6C0E-41CF-4C27-8726-9D6991FCDEC4}" type="sibTrans" cxnId="{4424F319-4AE0-444A-AE80-17E5D41F52D8}">
      <dgm:prSet/>
      <dgm:spPr/>
      <dgm:t>
        <a:bodyPr/>
        <a:lstStyle/>
        <a:p>
          <a:endParaRPr lang="en-GB"/>
        </a:p>
      </dgm:t>
    </dgm:pt>
    <dgm:pt modelId="{7A9ADD45-0F1B-4370-BC20-38B19D6EF3CF}">
      <dgm:prSet custT="1"/>
      <dgm:spPr/>
      <dgm:t>
        <a:bodyPr/>
        <a:lstStyle/>
        <a:p>
          <a:r>
            <a:rPr lang="en-GB" sz="1600" dirty="0"/>
            <a:t>Concern</a:t>
          </a:r>
        </a:p>
      </dgm:t>
    </dgm:pt>
    <dgm:pt modelId="{FC341CC0-B2F9-425D-9BE6-BF8C2E0AC57B}" type="parTrans" cxnId="{532F91DE-735B-46A8-B783-E0A897462946}">
      <dgm:prSet/>
      <dgm:spPr/>
      <dgm:t>
        <a:bodyPr/>
        <a:lstStyle/>
        <a:p>
          <a:endParaRPr lang="en-GB" dirty="0"/>
        </a:p>
      </dgm:t>
    </dgm:pt>
    <dgm:pt modelId="{50943402-6F6D-4E69-9EB8-D0A088BBFC2A}" type="sibTrans" cxnId="{532F91DE-735B-46A8-B783-E0A897462946}">
      <dgm:prSet/>
      <dgm:spPr/>
      <dgm:t>
        <a:bodyPr/>
        <a:lstStyle/>
        <a:p>
          <a:endParaRPr lang="en-GB"/>
        </a:p>
      </dgm:t>
    </dgm:pt>
    <dgm:pt modelId="{E6FDBE95-CC35-4A1D-BA44-86A49B196086}">
      <dgm:prSet custT="1"/>
      <dgm:spPr/>
      <dgm:t>
        <a:bodyPr/>
        <a:lstStyle/>
        <a:p>
          <a:r>
            <a:rPr lang="en-GB" sz="1600" dirty="0"/>
            <a:t>Ego</a:t>
          </a:r>
        </a:p>
      </dgm:t>
    </dgm:pt>
    <dgm:pt modelId="{DD8E2773-5E69-4F0E-89AD-EFFBA829146C}" type="parTrans" cxnId="{2C8124B1-EC5C-4FD8-8731-36C4A25E9BFB}">
      <dgm:prSet/>
      <dgm:spPr/>
      <dgm:t>
        <a:bodyPr/>
        <a:lstStyle/>
        <a:p>
          <a:endParaRPr lang="en-GB" dirty="0"/>
        </a:p>
      </dgm:t>
    </dgm:pt>
    <dgm:pt modelId="{223CBEE9-1526-4FD3-A37E-D5312F16CB9F}" type="sibTrans" cxnId="{2C8124B1-EC5C-4FD8-8731-36C4A25E9BFB}">
      <dgm:prSet/>
      <dgm:spPr/>
      <dgm:t>
        <a:bodyPr/>
        <a:lstStyle/>
        <a:p>
          <a:endParaRPr lang="en-GB"/>
        </a:p>
      </dgm:t>
    </dgm:pt>
    <dgm:pt modelId="{53415DA3-8164-4054-9DE6-5C92C604BB2C}">
      <dgm:prSet custT="1"/>
      <dgm:spPr/>
      <dgm:t>
        <a:bodyPr/>
        <a:lstStyle/>
        <a:p>
          <a:r>
            <a:rPr lang="en-GB" sz="1200" dirty="0"/>
            <a:t>Competition</a:t>
          </a:r>
        </a:p>
      </dgm:t>
    </dgm:pt>
    <dgm:pt modelId="{93E2DE7B-1440-4A8E-B6F5-DE129E017B7D}" type="parTrans" cxnId="{3D0CE5BF-3F5A-4A97-9814-26048218E018}">
      <dgm:prSet/>
      <dgm:spPr/>
      <dgm:t>
        <a:bodyPr/>
        <a:lstStyle/>
        <a:p>
          <a:endParaRPr lang="en-GB" dirty="0"/>
        </a:p>
      </dgm:t>
    </dgm:pt>
    <dgm:pt modelId="{0BE711BD-8E53-4A26-BC90-45DAD1690464}" type="sibTrans" cxnId="{3D0CE5BF-3F5A-4A97-9814-26048218E018}">
      <dgm:prSet/>
      <dgm:spPr/>
      <dgm:t>
        <a:bodyPr/>
        <a:lstStyle/>
        <a:p>
          <a:endParaRPr lang="en-GB"/>
        </a:p>
      </dgm:t>
    </dgm:pt>
    <dgm:pt modelId="{721FB9E0-C6AE-41E6-83CE-FB3FF875BDA5}">
      <dgm:prSet custT="1"/>
      <dgm:spPr/>
      <dgm:t>
        <a:bodyPr/>
        <a:lstStyle/>
        <a:p>
          <a:r>
            <a:rPr lang="en-GB" sz="1600" dirty="0"/>
            <a:t>Urgency</a:t>
          </a:r>
        </a:p>
      </dgm:t>
    </dgm:pt>
    <dgm:pt modelId="{23369782-534B-4BB2-969C-35085DCC9FE1}" type="parTrans" cxnId="{14EA0F01-4C47-4F4F-B101-D585CFE87245}">
      <dgm:prSet/>
      <dgm:spPr/>
      <dgm:t>
        <a:bodyPr/>
        <a:lstStyle/>
        <a:p>
          <a:endParaRPr lang="en-GB" dirty="0"/>
        </a:p>
      </dgm:t>
    </dgm:pt>
    <dgm:pt modelId="{B380C496-9FD9-4955-9E49-447FDCC9FDE8}" type="sibTrans" cxnId="{14EA0F01-4C47-4F4F-B101-D585CFE87245}">
      <dgm:prSet/>
      <dgm:spPr/>
      <dgm:t>
        <a:bodyPr/>
        <a:lstStyle/>
        <a:p>
          <a:endParaRPr lang="en-GB"/>
        </a:p>
      </dgm:t>
    </dgm:pt>
    <dgm:pt modelId="{C295E77D-9E7E-4B59-94E8-EDEAB55E250D}">
      <dgm:prSet custT="1"/>
      <dgm:spPr/>
      <dgm:t>
        <a:bodyPr/>
        <a:lstStyle/>
        <a:p>
          <a:r>
            <a:rPr lang="en-GB" sz="1600" dirty="0"/>
            <a:t>Anger</a:t>
          </a:r>
        </a:p>
      </dgm:t>
    </dgm:pt>
    <dgm:pt modelId="{319168D3-710F-4EA7-B04D-B09BD7097149}" type="parTrans" cxnId="{1625C3BB-DBEA-4418-A8F7-C345D9F2A6A1}">
      <dgm:prSet/>
      <dgm:spPr/>
      <dgm:t>
        <a:bodyPr/>
        <a:lstStyle/>
        <a:p>
          <a:endParaRPr lang="en-GB" dirty="0"/>
        </a:p>
      </dgm:t>
    </dgm:pt>
    <dgm:pt modelId="{DFC59303-10D5-447A-9DF7-0E600972DA7F}" type="sibTrans" cxnId="{1625C3BB-DBEA-4418-A8F7-C345D9F2A6A1}">
      <dgm:prSet/>
      <dgm:spPr/>
      <dgm:t>
        <a:bodyPr/>
        <a:lstStyle/>
        <a:p>
          <a:endParaRPr lang="en-GB"/>
        </a:p>
      </dgm:t>
    </dgm:pt>
    <dgm:pt modelId="{F5C4F185-21A9-4861-934C-5405A5B01682}" type="pres">
      <dgm:prSet presAssocID="{1C0B1BF5-8F2D-450E-8804-CAAB659DD7E2}" presName="cycle" presStyleCnt="0">
        <dgm:presLayoutVars>
          <dgm:chMax val="1"/>
          <dgm:dir/>
          <dgm:animLvl val="ctr"/>
          <dgm:resizeHandles val="exact"/>
        </dgm:presLayoutVars>
      </dgm:prSet>
      <dgm:spPr/>
    </dgm:pt>
    <dgm:pt modelId="{D27C729E-4428-4CF3-AEF1-55C873B651DC}" type="pres">
      <dgm:prSet presAssocID="{AF2F6F49-9C4C-47B7-9494-C08FD23F3930}" presName="centerShape" presStyleLbl="node0" presStyleIdx="0" presStyleCnt="1" custScaleX="112979" custScaleY="116365"/>
      <dgm:spPr/>
    </dgm:pt>
    <dgm:pt modelId="{BB812236-7DD3-426E-B708-07BE4CF3A498}" type="pres">
      <dgm:prSet presAssocID="{F6E2E353-14F3-47A6-A294-AAC6F78B6F7F}" presName="Name9" presStyleLbl="parChTrans1D2" presStyleIdx="0" presStyleCnt="6"/>
      <dgm:spPr/>
    </dgm:pt>
    <dgm:pt modelId="{5C24426B-8D0C-4ECD-9FAE-CD4634E3F4E5}" type="pres">
      <dgm:prSet presAssocID="{F6E2E353-14F3-47A6-A294-AAC6F78B6F7F}" presName="connTx" presStyleLbl="parChTrans1D2" presStyleIdx="0" presStyleCnt="6"/>
      <dgm:spPr/>
    </dgm:pt>
    <dgm:pt modelId="{93EF48C3-1F51-42F0-A950-72D17EB1499C}" type="pres">
      <dgm:prSet presAssocID="{D6F1C107-3EC5-4B75-9EE2-850AA6F9A3DD}" presName="node" presStyleLbl="node1" presStyleIdx="0" presStyleCnt="6">
        <dgm:presLayoutVars>
          <dgm:bulletEnabled val="1"/>
        </dgm:presLayoutVars>
      </dgm:prSet>
      <dgm:spPr/>
    </dgm:pt>
    <dgm:pt modelId="{F3C7D96C-CB21-484B-98A2-91B5A6F2C895}" type="pres">
      <dgm:prSet presAssocID="{FC341CC0-B2F9-425D-9BE6-BF8C2E0AC57B}" presName="Name9" presStyleLbl="parChTrans1D2" presStyleIdx="1" presStyleCnt="6"/>
      <dgm:spPr/>
    </dgm:pt>
    <dgm:pt modelId="{0DB6063C-61FF-40F1-95F1-BA6C6A90BF58}" type="pres">
      <dgm:prSet presAssocID="{FC341CC0-B2F9-425D-9BE6-BF8C2E0AC57B}" presName="connTx" presStyleLbl="parChTrans1D2" presStyleIdx="1" presStyleCnt="6"/>
      <dgm:spPr/>
    </dgm:pt>
    <dgm:pt modelId="{BA9D0D05-7CE0-4CF3-8461-E897883D3322}" type="pres">
      <dgm:prSet presAssocID="{7A9ADD45-0F1B-4370-BC20-38B19D6EF3CF}" presName="node" presStyleLbl="node1" presStyleIdx="1" presStyleCnt="6">
        <dgm:presLayoutVars>
          <dgm:bulletEnabled val="1"/>
        </dgm:presLayoutVars>
      </dgm:prSet>
      <dgm:spPr/>
    </dgm:pt>
    <dgm:pt modelId="{D6FA0AB6-C65B-4A74-A574-275DA14B3B2E}" type="pres">
      <dgm:prSet presAssocID="{DD8E2773-5E69-4F0E-89AD-EFFBA829146C}" presName="Name9" presStyleLbl="parChTrans1D2" presStyleIdx="2" presStyleCnt="6"/>
      <dgm:spPr/>
    </dgm:pt>
    <dgm:pt modelId="{991571BA-39FD-42B2-AEF8-5BA7B64D963B}" type="pres">
      <dgm:prSet presAssocID="{DD8E2773-5E69-4F0E-89AD-EFFBA829146C}" presName="connTx" presStyleLbl="parChTrans1D2" presStyleIdx="2" presStyleCnt="6"/>
      <dgm:spPr/>
    </dgm:pt>
    <dgm:pt modelId="{E37A5DD7-5FCA-4B72-86C0-E220FD1DA7D5}" type="pres">
      <dgm:prSet presAssocID="{E6FDBE95-CC35-4A1D-BA44-86A49B196086}" presName="node" presStyleLbl="node1" presStyleIdx="2" presStyleCnt="6">
        <dgm:presLayoutVars>
          <dgm:bulletEnabled val="1"/>
        </dgm:presLayoutVars>
      </dgm:prSet>
      <dgm:spPr/>
    </dgm:pt>
    <dgm:pt modelId="{B792F06B-60DD-4FF7-9217-90E99AFC21E3}" type="pres">
      <dgm:prSet presAssocID="{93E2DE7B-1440-4A8E-B6F5-DE129E017B7D}" presName="Name9" presStyleLbl="parChTrans1D2" presStyleIdx="3" presStyleCnt="6"/>
      <dgm:spPr/>
    </dgm:pt>
    <dgm:pt modelId="{0C589CF6-FF8D-4AAC-A776-9EF1752CA332}" type="pres">
      <dgm:prSet presAssocID="{93E2DE7B-1440-4A8E-B6F5-DE129E017B7D}" presName="connTx" presStyleLbl="parChTrans1D2" presStyleIdx="3" presStyleCnt="6"/>
      <dgm:spPr/>
    </dgm:pt>
    <dgm:pt modelId="{F332A4F3-870F-4EFB-BC2F-891E2BA3CE87}" type="pres">
      <dgm:prSet presAssocID="{53415DA3-8164-4054-9DE6-5C92C604BB2C}" presName="node" presStyleLbl="node1" presStyleIdx="3" presStyleCnt="6">
        <dgm:presLayoutVars>
          <dgm:bulletEnabled val="1"/>
        </dgm:presLayoutVars>
      </dgm:prSet>
      <dgm:spPr/>
    </dgm:pt>
    <dgm:pt modelId="{D77A6C9F-92BE-47A0-9967-DAC25E3C35C1}" type="pres">
      <dgm:prSet presAssocID="{23369782-534B-4BB2-969C-35085DCC9FE1}" presName="Name9" presStyleLbl="parChTrans1D2" presStyleIdx="4" presStyleCnt="6"/>
      <dgm:spPr/>
    </dgm:pt>
    <dgm:pt modelId="{E5816528-E602-4C91-9B2B-BF8C498A728E}" type="pres">
      <dgm:prSet presAssocID="{23369782-534B-4BB2-969C-35085DCC9FE1}" presName="connTx" presStyleLbl="parChTrans1D2" presStyleIdx="4" presStyleCnt="6"/>
      <dgm:spPr/>
    </dgm:pt>
    <dgm:pt modelId="{5B5C3342-AE0B-4806-B79D-8EE50F89AC58}" type="pres">
      <dgm:prSet presAssocID="{721FB9E0-C6AE-41E6-83CE-FB3FF875BDA5}" presName="node" presStyleLbl="node1" presStyleIdx="4" presStyleCnt="6">
        <dgm:presLayoutVars>
          <dgm:bulletEnabled val="1"/>
        </dgm:presLayoutVars>
      </dgm:prSet>
      <dgm:spPr/>
    </dgm:pt>
    <dgm:pt modelId="{00709CB5-B58F-4DFB-A2BA-93ECDD76561E}" type="pres">
      <dgm:prSet presAssocID="{319168D3-710F-4EA7-B04D-B09BD7097149}" presName="Name9" presStyleLbl="parChTrans1D2" presStyleIdx="5" presStyleCnt="6"/>
      <dgm:spPr/>
    </dgm:pt>
    <dgm:pt modelId="{5598C7DF-C1F8-4903-8080-56E7091E4A99}" type="pres">
      <dgm:prSet presAssocID="{319168D3-710F-4EA7-B04D-B09BD7097149}" presName="connTx" presStyleLbl="parChTrans1D2" presStyleIdx="5" presStyleCnt="6"/>
      <dgm:spPr/>
    </dgm:pt>
    <dgm:pt modelId="{677DB7AF-BAE9-443E-B764-67EBDE12EF12}" type="pres">
      <dgm:prSet presAssocID="{C295E77D-9E7E-4B59-94E8-EDEAB55E250D}" presName="node" presStyleLbl="node1" presStyleIdx="5" presStyleCnt="6">
        <dgm:presLayoutVars>
          <dgm:bulletEnabled val="1"/>
        </dgm:presLayoutVars>
      </dgm:prSet>
      <dgm:spPr/>
    </dgm:pt>
  </dgm:ptLst>
  <dgm:cxnLst>
    <dgm:cxn modelId="{14EA0F01-4C47-4F4F-B101-D585CFE87245}" srcId="{AF2F6F49-9C4C-47B7-9494-C08FD23F3930}" destId="{721FB9E0-C6AE-41E6-83CE-FB3FF875BDA5}" srcOrd="4" destOrd="0" parTransId="{23369782-534B-4BB2-969C-35085DCC9FE1}" sibTransId="{B380C496-9FD9-4955-9E49-447FDCC9FDE8}"/>
    <dgm:cxn modelId="{C1B99F04-50C1-4B5D-97AB-E120603D31F8}" type="presOf" srcId="{7A9ADD45-0F1B-4370-BC20-38B19D6EF3CF}" destId="{BA9D0D05-7CE0-4CF3-8461-E897883D3322}" srcOrd="0" destOrd="0" presId="urn:microsoft.com/office/officeart/2005/8/layout/radial1"/>
    <dgm:cxn modelId="{123A6105-104A-43F7-9F9E-6A12EB2DD31E}" type="presOf" srcId="{319168D3-710F-4EA7-B04D-B09BD7097149}" destId="{5598C7DF-C1F8-4903-8080-56E7091E4A99}" srcOrd="1" destOrd="0" presId="urn:microsoft.com/office/officeart/2005/8/layout/radial1"/>
    <dgm:cxn modelId="{7A590206-6973-4F33-8D37-9953BF33C2B9}" type="presOf" srcId="{F6E2E353-14F3-47A6-A294-AAC6F78B6F7F}" destId="{BB812236-7DD3-426E-B708-07BE4CF3A498}" srcOrd="0" destOrd="0" presId="urn:microsoft.com/office/officeart/2005/8/layout/radial1"/>
    <dgm:cxn modelId="{4424F319-4AE0-444A-AE80-17E5D41F52D8}" srcId="{AF2F6F49-9C4C-47B7-9494-C08FD23F3930}" destId="{D6F1C107-3EC5-4B75-9EE2-850AA6F9A3DD}" srcOrd="0" destOrd="0" parTransId="{F6E2E353-14F3-47A6-A294-AAC6F78B6F7F}" sibTransId="{5A5F6C0E-41CF-4C27-8726-9D6991FCDEC4}"/>
    <dgm:cxn modelId="{6007AB20-B656-4DF5-B8D3-EA2525EFA3BC}" type="presOf" srcId="{23369782-534B-4BB2-969C-35085DCC9FE1}" destId="{D77A6C9F-92BE-47A0-9967-DAC25E3C35C1}" srcOrd="0" destOrd="0" presId="urn:microsoft.com/office/officeart/2005/8/layout/radial1"/>
    <dgm:cxn modelId="{7B04042B-FD18-4489-B89E-90804A575025}" srcId="{1C0B1BF5-8F2D-450E-8804-CAAB659DD7E2}" destId="{AF2F6F49-9C4C-47B7-9494-C08FD23F3930}" srcOrd="0" destOrd="0" parTransId="{3B74DB1D-10F4-4A7B-9949-1828D17DE7D9}" sibTransId="{7A71A704-EB36-48B0-99C2-DDAD1C8BC58C}"/>
    <dgm:cxn modelId="{7690F35F-978F-48D6-87EC-DA399083AEF5}" type="presOf" srcId="{23369782-534B-4BB2-969C-35085DCC9FE1}" destId="{E5816528-E602-4C91-9B2B-BF8C498A728E}" srcOrd="1" destOrd="0" presId="urn:microsoft.com/office/officeart/2005/8/layout/radial1"/>
    <dgm:cxn modelId="{5FCBCE51-4DAA-4A34-A07E-638874FCB31A}" type="presOf" srcId="{53415DA3-8164-4054-9DE6-5C92C604BB2C}" destId="{F332A4F3-870F-4EFB-BC2F-891E2BA3CE87}" srcOrd="0" destOrd="0" presId="urn:microsoft.com/office/officeart/2005/8/layout/radial1"/>
    <dgm:cxn modelId="{22FC8E72-036D-4819-BFDE-B7BD2CEC6196}" type="presOf" srcId="{DD8E2773-5E69-4F0E-89AD-EFFBA829146C}" destId="{D6FA0AB6-C65B-4A74-A574-275DA14B3B2E}" srcOrd="0" destOrd="0" presId="urn:microsoft.com/office/officeart/2005/8/layout/radial1"/>
    <dgm:cxn modelId="{D115AC54-9A3E-4584-85FA-E5B7D27D8940}" type="presOf" srcId="{DD8E2773-5E69-4F0E-89AD-EFFBA829146C}" destId="{991571BA-39FD-42B2-AEF8-5BA7B64D963B}" srcOrd="1" destOrd="0" presId="urn:microsoft.com/office/officeart/2005/8/layout/radial1"/>
    <dgm:cxn modelId="{78896180-3DF1-452F-A624-6DC034747A47}" type="presOf" srcId="{AF2F6F49-9C4C-47B7-9494-C08FD23F3930}" destId="{D27C729E-4428-4CF3-AEF1-55C873B651DC}" srcOrd="0" destOrd="0" presId="urn:microsoft.com/office/officeart/2005/8/layout/radial1"/>
    <dgm:cxn modelId="{B166178C-E5D5-4622-AE38-B649C15F3409}" type="presOf" srcId="{FC341CC0-B2F9-425D-9BE6-BF8C2E0AC57B}" destId="{0DB6063C-61FF-40F1-95F1-BA6C6A90BF58}" srcOrd="1" destOrd="0" presId="urn:microsoft.com/office/officeart/2005/8/layout/radial1"/>
    <dgm:cxn modelId="{45052692-4A4B-40D3-B94B-FD2C739A3C66}" type="presOf" srcId="{F6E2E353-14F3-47A6-A294-AAC6F78B6F7F}" destId="{5C24426B-8D0C-4ECD-9FAE-CD4634E3F4E5}" srcOrd="1" destOrd="0" presId="urn:microsoft.com/office/officeart/2005/8/layout/radial1"/>
    <dgm:cxn modelId="{1589B498-CA69-4A18-8995-8D108F8836D3}" type="presOf" srcId="{1C0B1BF5-8F2D-450E-8804-CAAB659DD7E2}" destId="{F5C4F185-21A9-4861-934C-5405A5B01682}" srcOrd="0" destOrd="0" presId="urn:microsoft.com/office/officeart/2005/8/layout/radial1"/>
    <dgm:cxn modelId="{991C4EAA-3096-430A-8C12-EE95B4F6A029}" type="presOf" srcId="{FC341CC0-B2F9-425D-9BE6-BF8C2E0AC57B}" destId="{F3C7D96C-CB21-484B-98A2-91B5A6F2C895}" srcOrd="0" destOrd="0" presId="urn:microsoft.com/office/officeart/2005/8/layout/radial1"/>
    <dgm:cxn modelId="{84BEC4AC-425D-4DA0-BF46-219562FF9C3D}" type="presOf" srcId="{319168D3-710F-4EA7-B04D-B09BD7097149}" destId="{00709CB5-B58F-4DFB-A2BA-93ECDD76561E}" srcOrd="0" destOrd="0" presId="urn:microsoft.com/office/officeart/2005/8/layout/radial1"/>
    <dgm:cxn modelId="{2C8124B1-EC5C-4FD8-8731-36C4A25E9BFB}" srcId="{AF2F6F49-9C4C-47B7-9494-C08FD23F3930}" destId="{E6FDBE95-CC35-4A1D-BA44-86A49B196086}" srcOrd="2" destOrd="0" parTransId="{DD8E2773-5E69-4F0E-89AD-EFFBA829146C}" sibTransId="{223CBEE9-1526-4FD3-A37E-D5312F16CB9F}"/>
    <dgm:cxn modelId="{1625C3BB-DBEA-4418-A8F7-C345D9F2A6A1}" srcId="{AF2F6F49-9C4C-47B7-9494-C08FD23F3930}" destId="{C295E77D-9E7E-4B59-94E8-EDEAB55E250D}" srcOrd="5" destOrd="0" parTransId="{319168D3-710F-4EA7-B04D-B09BD7097149}" sibTransId="{DFC59303-10D5-447A-9DF7-0E600972DA7F}"/>
    <dgm:cxn modelId="{3D0CE5BF-3F5A-4A97-9814-26048218E018}" srcId="{AF2F6F49-9C4C-47B7-9494-C08FD23F3930}" destId="{53415DA3-8164-4054-9DE6-5C92C604BB2C}" srcOrd="3" destOrd="0" parTransId="{93E2DE7B-1440-4A8E-B6F5-DE129E017B7D}" sibTransId="{0BE711BD-8E53-4A26-BC90-45DAD1690464}"/>
    <dgm:cxn modelId="{B98EAFC9-75E4-4FE0-8EC4-6E349AB03764}" type="presOf" srcId="{93E2DE7B-1440-4A8E-B6F5-DE129E017B7D}" destId="{0C589CF6-FF8D-4AAC-A776-9EF1752CA332}" srcOrd="1" destOrd="0" presId="urn:microsoft.com/office/officeart/2005/8/layout/radial1"/>
    <dgm:cxn modelId="{D6D8AFD5-52D3-4F91-8B0C-CD5A5F2E59CD}" type="presOf" srcId="{E6FDBE95-CC35-4A1D-BA44-86A49B196086}" destId="{E37A5DD7-5FCA-4B72-86C0-E220FD1DA7D5}" srcOrd="0" destOrd="0" presId="urn:microsoft.com/office/officeart/2005/8/layout/radial1"/>
    <dgm:cxn modelId="{D31F5EDA-86A6-45DB-A1A2-DA5B03236C02}" type="presOf" srcId="{D6F1C107-3EC5-4B75-9EE2-850AA6F9A3DD}" destId="{93EF48C3-1F51-42F0-A950-72D17EB1499C}" srcOrd="0" destOrd="0" presId="urn:microsoft.com/office/officeart/2005/8/layout/radial1"/>
    <dgm:cxn modelId="{532F91DE-735B-46A8-B783-E0A897462946}" srcId="{AF2F6F49-9C4C-47B7-9494-C08FD23F3930}" destId="{7A9ADD45-0F1B-4370-BC20-38B19D6EF3CF}" srcOrd="1" destOrd="0" parTransId="{FC341CC0-B2F9-425D-9BE6-BF8C2E0AC57B}" sibTransId="{50943402-6F6D-4E69-9EB8-D0A088BBFC2A}"/>
    <dgm:cxn modelId="{5FCCC4E6-A4A6-4DD8-ABB4-1A018D28012C}" type="presOf" srcId="{93E2DE7B-1440-4A8E-B6F5-DE129E017B7D}" destId="{B792F06B-60DD-4FF7-9217-90E99AFC21E3}" srcOrd="0" destOrd="0" presId="urn:microsoft.com/office/officeart/2005/8/layout/radial1"/>
    <dgm:cxn modelId="{D2C1E9E6-9B8D-4996-9451-DCE39BB0E73A}" type="presOf" srcId="{C295E77D-9E7E-4B59-94E8-EDEAB55E250D}" destId="{677DB7AF-BAE9-443E-B764-67EBDE12EF12}" srcOrd="0" destOrd="0" presId="urn:microsoft.com/office/officeart/2005/8/layout/radial1"/>
    <dgm:cxn modelId="{0D6973ED-F7F3-4C06-BDDD-C97E190E30AB}" type="presOf" srcId="{721FB9E0-C6AE-41E6-83CE-FB3FF875BDA5}" destId="{5B5C3342-AE0B-4806-B79D-8EE50F89AC58}" srcOrd="0" destOrd="0" presId="urn:microsoft.com/office/officeart/2005/8/layout/radial1"/>
    <dgm:cxn modelId="{468E7938-DEF6-41E9-88F1-3F51601DD607}" type="presParOf" srcId="{F5C4F185-21A9-4861-934C-5405A5B01682}" destId="{D27C729E-4428-4CF3-AEF1-55C873B651DC}" srcOrd="0" destOrd="0" presId="urn:microsoft.com/office/officeart/2005/8/layout/radial1"/>
    <dgm:cxn modelId="{C07291C5-3D0F-4B29-A843-7B9556A2DFB4}" type="presParOf" srcId="{F5C4F185-21A9-4861-934C-5405A5B01682}" destId="{BB812236-7DD3-426E-B708-07BE4CF3A498}" srcOrd="1" destOrd="0" presId="urn:microsoft.com/office/officeart/2005/8/layout/radial1"/>
    <dgm:cxn modelId="{B360EEE3-44D2-465E-B3EB-A7B65104E559}" type="presParOf" srcId="{BB812236-7DD3-426E-B708-07BE4CF3A498}" destId="{5C24426B-8D0C-4ECD-9FAE-CD4634E3F4E5}" srcOrd="0" destOrd="0" presId="urn:microsoft.com/office/officeart/2005/8/layout/radial1"/>
    <dgm:cxn modelId="{9E69B220-FE78-4368-9857-07BD35222D1C}" type="presParOf" srcId="{F5C4F185-21A9-4861-934C-5405A5B01682}" destId="{93EF48C3-1F51-42F0-A950-72D17EB1499C}" srcOrd="2" destOrd="0" presId="urn:microsoft.com/office/officeart/2005/8/layout/radial1"/>
    <dgm:cxn modelId="{22C6D270-510C-4BCB-8AB4-ED02908C8144}" type="presParOf" srcId="{F5C4F185-21A9-4861-934C-5405A5B01682}" destId="{F3C7D96C-CB21-484B-98A2-91B5A6F2C895}" srcOrd="3" destOrd="0" presId="urn:microsoft.com/office/officeart/2005/8/layout/radial1"/>
    <dgm:cxn modelId="{9B7C1882-C822-4B75-A1F1-D0ED5815E35E}" type="presParOf" srcId="{F3C7D96C-CB21-484B-98A2-91B5A6F2C895}" destId="{0DB6063C-61FF-40F1-95F1-BA6C6A90BF58}" srcOrd="0" destOrd="0" presId="urn:microsoft.com/office/officeart/2005/8/layout/radial1"/>
    <dgm:cxn modelId="{8F41FEE4-BFED-438A-9BD6-140D3C79CB1F}" type="presParOf" srcId="{F5C4F185-21A9-4861-934C-5405A5B01682}" destId="{BA9D0D05-7CE0-4CF3-8461-E897883D3322}" srcOrd="4" destOrd="0" presId="urn:microsoft.com/office/officeart/2005/8/layout/radial1"/>
    <dgm:cxn modelId="{0C578707-38C9-4B22-9D1A-FB8CD4368F24}" type="presParOf" srcId="{F5C4F185-21A9-4861-934C-5405A5B01682}" destId="{D6FA0AB6-C65B-4A74-A574-275DA14B3B2E}" srcOrd="5" destOrd="0" presId="urn:microsoft.com/office/officeart/2005/8/layout/radial1"/>
    <dgm:cxn modelId="{D04BDB87-285F-47D6-AF87-6615C31EA303}" type="presParOf" srcId="{D6FA0AB6-C65B-4A74-A574-275DA14B3B2E}" destId="{991571BA-39FD-42B2-AEF8-5BA7B64D963B}" srcOrd="0" destOrd="0" presId="urn:microsoft.com/office/officeart/2005/8/layout/radial1"/>
    <dgm:cxn modelId="{437B9D74-F126-4180-8749-2ED747D45CCE}" type="presParOf" srcId="{F5C4F185-21A9-4861-934C-5405A5B01682}" destId="{E37A5DD7-5FCA-4B72-86C0-E220FD1DA7D5}" srcOrd="6" destOrd="0" presId="urn:microsoft.com/office/officeart/2005/8/layout/radial1"/>
    <dgm:cxn modelId="{2B8C71AA-BE75-43F9-AEB4-ACB4EAD30308}" type="presParOf" srcId="{F5C4F185-21A9-4861-934C-5405A5B01682}" destId="{B792F06B-60DD-4FF7-9217-90E99AFC21E3}" srcOrd="7" destOrd="0" presId="urn:microsoft.com/office/officeart/2005/8/layout/radial1"/>
    <dgm:cxn modelId="{06C12313-4395-4BA8-AE89-0AC37E78576F}" type="presParOf" srcId="{B792F06B-60DD-4FF7-9217-90E99AFC21E3}" destId="{0C589CF6-FF8D-4AAC-A776-9EF1752CA332}" srcOrd="0" destOrd="0" presId="urn:microsoft.com/office/officeart/2005/8/layout/radial1"/>
    <dgm:cxn modelId="{5BAB4FA6-46D8-450D-8484-CCB686C41F68}" type="presParOf" srcId="{F5C4F185-21A9-4861-934C-5405A5B01682}" destId="{F332A4F3-870F-4EFB-BC2F-891E2BA3CE87}" srcOrd="8" destOrd="0" presId="urn:microsoft.com/office/officeart/2005/8/layout/radial1"/>
    <dgm:cxn modelId="{8B5CD7A2-EA85-432A-9E1A-3D7469A56206}" type="presParOf" srcId="{F5C4F185-21A9-4861-934C-5405A5B01682}" destId="{D77A6C9F-92BE-47A0-9967-DAC25E3C35C1}" srcOrd="9" destOrd="0" presId="urn:microsoft.com/office/officeart/2005/8/layout/radial1"/>
    <dgm:cxn modelId="{CC126E91-AAB3-4606-B14B-9281FC7FA072}" type="presParOf" srcId="{D77A6C9F-92BE-47A0-9967-DAC25E3C35C1}" destId="{E5816528-E602-4C91-9B2B-BF8C498A728E}" srcOrd="0" destOrd="0" presId="urn:microsoft.com/office/officeart/2005/8/layout/radial1"/>
    <dgm:cxn modelId="{E52AC451-3401-402E-A38E-A6CF36D2D0F3}" type="presParOf" srcId="{F5C4F185-21A9-4861-934C-5405A5B01682}" destId="{5B5C3342-AE0B-4806-B79D-8EE50F89AC58}" srcOrd="10" destOrd="0" presId="urn:microsoft.com/office/officeart/2005/8/layout/radial1"/>
    <dgm:cxn modelId="{3702DC19-A8BE-4AF5-8C74-AEF627EE358B}" type="presParOf" srcId="{F5C4F185-21A9-4861-934C-5405A5B01682}" destId="{00709CB5-B58F-4DFB-A2BA-93ECDD76561E}" srcOrd="11" destOrd="0" presId="urn:microsoft.com/office/officeart/2005/8/layout/radial1"/>
    <dgm:cxn modelId="{0DBC0CBE-D698-4740-9279-9179728ED622}" type="presParOf" srcId="{00709CB5-B58F-4DFB-A2BA-93ECDD76561E}" destId="{5598C7DF-C1F8-4903-8080-56E7091E4A99}" srcOrd="0" destOrd="0" presId="urn:microsoft.com/office/officeart/2005/8/layout/radial1"/>
    <dgm:cxn modelId="{15C6B90B-4806-49AE-A483-A02196F273D6}" type="presParOf" srcId="{F5C4F185-21A9-4861-934C-5405A5B01682}" destId="{677DB7AF-BAE9-443E-B764-67EBDE12EF12}"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B89A1-BF1F-474C-90D9-2F10EE08D876}">
      <dsp:nvSpPr>
        <dsp:cNvPr id="0" name=""/>
        <dsp:cNvSpPr/>
      </dsp:nvSpPr>
      <dsp:spPr>
        <a:xfrm>
          <a:off x="2314051" y="1404413"/>
          <a:ext cx="1429797" cy="1429797"/>
        </a:xfrm>
        <a:prstGeom prst="ellipse">
          <a:avLst/>
        </a:prstGeom>
        <a:solidFill>
          <a:schemeClr val="accent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Empowered Teams</a:t>
          </a:r>
        </a:p>
      </dsp:txBody>
      <dsp:txXfrm>
        <a:off x="2523440" y="1613802"/>
        <a:ext cx="1011019" cy="1011019"/>
      </dsp:txXfrm>
    </dsp:sp>
    <dsp:sp modelId="{661E89AA-7AE2-4FCB-BBBF-8B63301CE8C4}">
      <dsp:nvSpPr>
        <dsp:cNvPr id="0" name=""/>
        <dsp:cNvSpPr/>
      </dsp:nvSpPr>
      <dsp:spPr>
        <a:xfrm rot="16200000">
          <a:off x="2780503" y="1143976"/>
          <a:ext cx="496893" cy="23981"/>
        </a:xfrm>
        <a:custGeom>
          <a:avLst/>
          <a:gdLst/>
          <a:ahLst/>
          <a:cxnLst/>
          <a:rect l="0" t="0" r="0" b="0"/>
          <a:pathLst>
            <a:path>
              <a:moveTo>
                <a:pt x="0" y="11990"/>
              </a:moveTo>
              <a:lnTo>
                <a:pt x="496893" y="1199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016527" y="1143544"/>
        <a:ext cx="24844" cy="24844"/>
      </dsp:txXfrm>
    </dsp:sp>
    <dsp:sp modelId="{EF6B9E87-DE79-4108-8855-4A6892BF63E6}">
      <dsp:nvSpPr>
        <dsp:cNvPr id="0" name=""/>
        <dsp:cNvSpPr/>
      </dsp:nvSpPr>
      <dsp:spPr>
        <a:xfrm>
          <a:off x="2540664" y="-69051"/>
          <a:ext cx="976571" cy="97657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Support each other</a:t>
          </a:r>
        </a:p>
      </dsp:txBody>
      <dsp:txXfrm>
        <a:off x="2683680" y="73965"/>
        <a:ext cx="690539" cy="690539"/>
      </dsp:txXfrm>
    </dsp:sp>
    <dsp:sp modelId="{46F7FD23-5BAB-44EB-8A09-F37EF63D930B}">
      <dsp:nvSpPr>
        <dsp:cNvPr id="0" name=""/>
        <dsp:cNvSpPr/>
      </dsp:nvSpPr>
      <dsp:spPr>
        <a:xfrm rot="18360000">
          <a:off x="3346743" y="1327959"/>
          <a:ext cx="496893" cy="23981"/>
        </a:xfrm>
        <a:custGeom>
          <a:avLst/>
          <a:gdLst/>
          <a:ahLst/>
          <a:cxnLst/>
          <a:rect l="0" t="0" r="0" b="0"/>
          <a:pathLst>
            <a:path>
              <a:moveTo>
                <a:pt x="0" y="11990"/>
              </a:moveTo>
              <a:lnTo>
                <a:pt x="496893" y="1199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582767" y="1327527"/>
        <a:ext cx="24844" cy="24844"/>
      </dsp:txXfrm>
    </dsp:sp>
    <dsp:sp modelId="{DB4BF0DB-5737-4E10-97EE-4A5A1AA599D2}">
      <dsp:nvSpPr>
        <dsp:cNvPr id="0" name=""/>
        <dsp:cNvSpPr/>
      </dsp:nvSpPr>
      <dsp:spPr>
        <a:xfrm>
          <a:off x="3539945" y="255634"/>
          <a:ext cx="976571" cy="97657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Are motivated</a:t>
          </a:r>
        </a:p>
      </dsp:txBody>
      <dsp:txXfrm>
        <a:off x="3682961" y="398650"/>
        <a:ext cx="690539" cy="690539"/>
      </dsp:txXfrm>
    </dsp:sp>
    <dsp:sp modelId="{FF887C79-78B8-45D0-8A1D-ED28482605ED}">
      <dsp:nvSpPr>
        <dsp:cNvPr id="0" name=""/>
        <dsp:cNvSpPr/>
      </dsp:nvSpPr>
      <dsp:spPr>
        <a:xfrm rot="20520000">
          <a:off x="3696699" y="1809631"/>
          <a:ext cx="496893" cy="23981"/>
        </a:xfrm>
        <a:custGeom>
          <a:avLst/>
          <a:gdLst/>
          <a:ahLst/>
          <a:cxnLst/>
          <a:rect l="0" t="0" r="0" b="0"/>
          <a:pathLst>
            <a:path>
              <a:moveTo>
                <a:pt x="0" y="11990"/>
              </a:moveTo>
              <a:lnTo>
                <a:pt x="496893" y="1199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932723" y="1809200"/>
        <a:ext cx="24844" cy="24844"/>
      </dsp:txXfrm>
    </dsp:sp>
    <dsp:sp modelId="{934BED3E-98FE-4C23-B920-8EA28DC96D54}">
      <dsp:nvSpPr>
        <dsp:cNvPr id="0" name=""/>
        <dsp:cNvSpPr/>
      </dsp:nvSpPr>
      <dsp:spPr>
        <a:xfrm>
          <a:off x="4157534" y="1105673"/>
          <a:ext cx="976571" cy="97657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Go the extra mile</a:t>
          </a:r>
        </a:p>
      </dsp:txBody>
      <dsp:txXfrm>
        <a:off x="4300550" y="1248689"/>
        <a:ext cx="690539" cy="690539"/>
      </dsp:txXfrm>
    </dsp:sp>
    <dsp:sp modelId="{A9E5E807-696D-4BC3-B7A2-19437A33D998}">
      <dsp:nvSpPr>
        <dsp:cNvPr id="0" name=""/>
        <dsp:cNvSpPr/>
      </dsp:nvSpPr>
      <dsp:spPr>
        <a:xfrm rot="1080000">
          <a:off x="3696699" y="2405012"/>
          <a:ext cx="496893" cy="23981"/>
        </a:xfrm>
        <a:custGeom>
          <a:avLst/>
          <a:gdLst/>
          <a:ahLst/>
          <a:cxnLst/>
          <a:rect l="0" t="0" r="0" b="0"/>
          <a:pathLst>
            <a:path>
              <a:moveTo>
                <a:pt x="0" y="11990"/>
              </a:moveTo>
              <a:lnTo>
                <a:pt x="496893" y="1199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932723" y="2404580"/>
        <a:ext cx="24844" cy="24844"/>
      </dsp:txXfrm>
    </dsp:sp>
    <dsp:sp modelId="{DFFE15EE-6854-45D5-972E-E43D5D893C2D}">
      <dsp:nvSpPr>
        <dsp:cNvPr id="0" name=""/>
        <dsp:cNvSpPr/>
      </dsp:nvSpPr>
      <dsp:spPr>
        <a:xfrm>
          <a:off x="4157534" y="2156379"/>
          <a:ext cx="976571" cy="97657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Act pro-actively</a:t>
          </a:r>
        </a:p>
      </dsp:txBody>
      <dsp:txXfrm>
        <a:off x="4300550" y="2299395"/>
        <a:ext cx="690539" cy="690539"/>
      </dsp:txXfrm>
    </dsp:sp>
    <dsp:sp modelId="{6A7AEC21-F0F0-4F99-8739-905D5A9F0FF5}">
      <dsp:nvSpPr>
        <dsp:cNvPr id="0" name=""/>
        <dsp:cNvSpPr/>
      </dsp:nvSpPr>
      <dsp:spPr>
        <a:xfrm rot="3240000">
          <a:off x="3346743" y="2886684"/>
          <a:ext cx="496893" cy="23981"/>
        </a:xfrm>
        <a:custGeom>
          <a:avLst/>
          <a:gdLst/>
          <a:ahLst/>
          <a:cxnLst/>
          <a:rect l="0" t="0" r="0" b="0"/>
          <a:pathLst>
            <a:path>
              <a:moveTo>
                <a:pt x="0" y="11990"/>
              </a:moveTo>
              <a:lnTo>
                <a:pt x="496893" y="1199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582767" y="2886252"/>
        <a:ext cx="24844" cy="24844"/>
      </dsp:txXfrm>
    </dsp:sp>
    <dsp:sp modelId="{7B9D1536-5766-4091-975A-B2D07795A06B}">
      <dsp:nvSpPr>
        <dsp:cNvPr id="0" name=""/>
        <dsp:cNvSpPr/>
      </dsp:nvSpPr>
      <dsp:spPr>
        <a:xfrm>
          <a:off x="3539945" y="3006418"/>
          <a:ext cx="976571" cy="97657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Innovate</a:t>
          </a:r>
        </a:p>
      </dsp:txBody>
      <dsp:txXfrm>
        <a:off x="3682961" y="3149434"/>
        <a:ext cx="690539" cy="690539"/>
      </dsp:txXfrm>
    </dsp:sp>
    <dsp:sp modelId="{DEB5685F-C9C3-4F30-89DB-411929812E4D}">
      <dsp:nvSpPr>
        <dsp:cNvPr id="0" name=""/>
        <dsp:cNvSpPr/>
      </dsp:nvSpPr>
      <dsp:spPr>
        <a:xfrm rot="5400000">
          <a:off x="2780503" y="3070667"/>
          <a:ext cx="496893" cy="23981"/>
        </a:xfrm>
        <a:custGeom>
          <a:avLst/>
          <a:gdLst/>
          <a:ahLst/>
          <a:cxnLst/>
          <a:rect l="0" t="0" r="0" b="0"/>
          <a:pathLst>
            <a:path>
              <a:moveTo>
                <a:pt x="0" y="11990"/>
              </a:moveTo>
              <a:lnTo>
                <a:pt x="496893" y="1199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016527" y="3070235"/>
        <a:ext cx="24844" cy="24844"/>
      </dsp:txXfrm>
    </dsp:sp>
    <dsp:sp modelId="{353CF0B9-C811-4EEF-B323-BF0AD60C6598}">
      <dsp:nvSpPr>
        <dsp:cNvPr id="0" name=""/>
        <dsp:cNvSpPr/>
      </dsp:nvSpPr>
      <dsp:spPr>
        <a:xfrm>
          <a:off x="2540664" y="3331104"/>
          <a:ext cx="976571" cy="97657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Solve problems</a:t>
          </a:r>
        </a:p>
      </dsp:txBody>
      <dsp:txXfrm>
        <a:off x="2683680" y="3474120"/>
        <a:ext cx="690539" cy="690539"/>
      </dsp:txXfrm>
    </dsp:sp>
    <dsp:sp modelId="{F1469FD3-DAEB-4EFA-B350-BFF9D4BD48FC}">
      <dsp:nvSpPr>
        <dsp:cNvPr id="0" name=""/>
        <dsp:cNvSpPr/>
      </dsp:nvSpPr>
      <dsp:spPr>
        <a:xfrm rot="7560000">
          <a:off x="2214262" y="2886684"/>
          <a:ext cx="496893" cy="23981"/>
        </a:xfrm>
        <a:custGeom>
          <a:avLst/>
          <a:gdLst/>
          <a:ahLst/>
          <a:cxnLst/>
          <a:rect l="0" t="0" r="0" b="0"/>
          <a:pathLst>
            <a:path>
              <a:moveTo>
                <a:pt x="0" y="11990"/>
              </a:moveTo>
              <a:lnTo>
                <a:pt x="496893" y="1199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2450287" y="2886252"/>
        <a:ext cx="24844" cy="24844"/>
      </dsp:txXfrm>
    </dsp:sp>
    <dsp:sp modelId="{4E0EBD89-DFC1-4598-AE00-5840846EDCB5}">
      <dsp:nvSpPr>
        <dsp:cNvPr id="0" name=""/>
        <dsp:cNvSpPr/>
      </dsp:nvSpPr>
      <dsp:spPr>
        <a:xfrm>
          <a:off x="1541383" y="3006418"/>
          <a:ext cx="976571" cy="97657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Offer better customer service</a:t>
          </a:r>
        </a:p>
      </dsp:txBody>
      <dsp:txXfrm>
        <a:off x="1684399" y="3149434"/>
        <a:ext cx="690539" cy="690539"/>
      </dsp:txXfrm>
    </dsp:sp>
    <dsp:sp modelId="{AB2C36E0-AB60-4C04-ADC0-E8754220543F}">
      <dsp:nvSpPr>
        <dsp:cNvPr id="0" name=""/>
        <dsp:cNvSpPr/>
      </dsp:nvSpPr>
      <dsp:spPr>
        <a:xfrm rot="9720000">
          <a:off x="1864307" y="2405012"/>
          <a:ext cx="496893" cy="23981"/>
        </a:xfrm>
        <a:custGeom>
          <a:avLst/>
          <a:gdLst/>
          <a:ahLst/>
          <a:cxnLst/>
          <a:rect l="0" t="0" r="0" b="0"/>
          <a:pathLst>
            <a:path>
              <a:moveTo>
                <a:pt x="0" y="11990"/>
              </a:moveTo>
              <a:lnTo>
                <a:pt x="496893" y="1199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2100331" y="2404580"/>
        <a:ext cx="24844" cy="24844"/>
      </dsp:txXfrm>
    </dsp:sp>
    <dsp:sp modelId="{39E8D45C-B942-428A-AFC9-36E12F9ED43B}">
      <dsp:nvSpPr>
        <dsp:cNvPr id="0" name=""/>
        <dsp:cNvSpPr/>
      </dsp:nvSpPr>
      <dsp:spPr>
        <a:xfrm>
          <a:off x="923794" y="2156379"/>
          <a:ext cx="976571" cy="97657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Develop themselves</a:t>
          </a:r>
        </a:p>
      </dsp:txBody>
      <dsp:txXfrm>
        <a:off x="1066810" y="2299395"/>
        <a:ext cx="690539" cy="690539"/>
      </dsp:txXfrm>
    </dsp:sp>
    <dsp:sp modelId="{E1695E65-65F9-40F4-9DC8-BAB613C46C8F}">
      <dsp:nvSpPr>
        <dsp:cNvPr id="0" name=""/>
        <dsp:cNvSpPr/>
      </dsp:nvSpPr>
      <dsp:spPr>
        <a:xfrm rot="11880000">
          <a:off x="1864307" y="1809631"/>
          <a:ext cx="496893" cy="23981"/>
        </a:xfrm>
        <a:custGeom>
          <a:avLst/>
          <a:gdLst/>
          <a:ahLst/>
          <a:cxnLst/>
          <a:rect l="0" t="0" r="0" b="0"/>
          <a:pathLst>
            <a:path>
              <a:moveTo>
                <a:pt x="0" y="11990"/>
              </a:moveTo>
              <a:lnTo>
                <a:pt x="496893" y="1199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2100331" y="1809200"/>
        <a:ext cx="24844" cy="24844"/>
      </dsp:txXfrm>
    </dsp:sp>
    <dsp:sp modelId="{29784660-1709-4613-BCE7-92314A133879}">
      <dsp:nvSpPr>
        <dsp:cNvPr id="0" name=""/>
        <dsp:cNvSpPr/>
      </dsp:nvSpPr>
      <dsp:spPr>
        <a:xfrm>
          <a:off x="923794" y="1105673"/>
          <a:ext cx="976571" cy="97657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Are reliable</a:t>
          </a:r>
        </a:p>
      </dsp:txBody>
      <dsp:txXfrm>
        <a:off x="1066810" y="1248689"/>
        <a:ext cx="690539" cy="690539"/>
      </dsp:txXfrm>
    </dsp:sp>
    <dsp:sp modelId="{46C3273A-9F75-4FB5-BBE9-EB8F01F782A7}">
      <dsp:nvSpPr>
        <dsp:cNvPr id="0" name=""/>
        <dsp:cNvSpPr/>
      </dsp:nvSpPr>
      <dsp:spPr>
        <a:xfrm rot="14040000">
          <a:off x="2214262" y="1327959"/>
          <a:ext cx="496893" cy="23981"/>
        </a:xfrm>
        <a:custGeom>
          <a:avLst/>
          <a:gdLst/>
          <a:ahLst/>
          <a:cxnLst/>
          <a:rect l="0" t="0" r="0" b="0"/>
          <a:pathLst>
            <a:path>
              <a:moveTo>
                <a:pt x="0" y="11990"/>
              </a:moveTo>
              <a:lnTo>
                <a:pt x="496893" y="1199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2450287" y="1327527"/>
        <a:ext cx="24844" cy="24844"/>
      </dsp:txXfrm>
    </dsp:sp>
    <dsp:sp modelId="{F594962E-9241-42A3-B078-2427E4F74FFC}">
      <dsp:nvSpPr>
        <dsp:cNvPr id="0" name=""/>
        <dsp:cNvSpPr/>
      </dsp:nvSpPr>
      <dsp:spPr>
        <a:xfrm>
          <a:off x="1541383" y="255634"/>
          <a:ext cx="976571" cy="97657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Are great ambassadors</a:t>
          </a:r>
        </a:p>
      </dsp:txBody>
      <dsp:txXfrm>
        <a:off x="1684399" y="398650"/>
        <a:ext cx="690539" cy="690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C729E-4428-4CF3-AEF1-55C873B651DC}">
      <dsp:nvSpPr>
        <dsp:cNvPr id="0" name=""/>
        <dsp:cNvSpPr/>
      </dsp:nvSpPr>
      <dsp:spPr>
        <a:xfrm>
          <a:off x="3266699" y="1478739"/>
          <a:ext cx="1353300" cy="1393859"/>
        </a:xfrm>
        <a:prstGeom prst="ellipse">
          <a:avLst/>
        </a:prstGeom>
        <a:blipFill rotWithShape="0">
          <a:blip xmlns:r="http://schemas.openxmlformats.org/officeDocument/2006/relationships" r:embed="rId1"/>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2755900">
            <a:lnSpc>
              <a:spcPct val="90000"/>
            </a:lnSpc>
            <a:spcBef>
              <a:spcPct val="0"/>
            </a:spcBef>
            <a:spcAft>
              <a:spcPct val="35000"/>
            </a:spcAft>
            <a:buNone/>
          </a:pPr>
          <a:r>
            <a:rPr lang="en-GB" sz="6200" kern="1200" dirty="0"/>
            <a:t> </a:t>
          </a:r>
        </a:p>
      </dsp:txBody>
      <dsp:txXfrm>
        <a:off x="3464885" y="1682865"/>
        <a:ext cx="956928" cy="985607"/>
      </dsp:txXfrm>
    </dsp:sp>
    <dsp:sp modelId="{BB812236-7DD3-426E-B708-07BE4CF3A498}">
      <dsp:nvSpPr>
        <dsp:cNvPr id="0" name=""/>
        <dsp:cNvSpPr/>
      </dsp:nvSpPr>
      <dsp:spPr>
        <a:xfrm rot="16200000">
          <a:off x="3811577" y="1333297"/>
          <a:ext cx="263545" cy="27338"/>
        </a:xfrm>
        <a:custGeom>
          <a:avLst/>
          <a:gdLst/>
          <a:ahLst/>
          <a:cxnLst/>
          <a:rect l="0" t="0" r="0" b="0"/>
          <a:pathLst>
            <a:path>
              <a:moveTo>
                <a:pt x="0" y="13669"/>
              </a:moveTo>
              <a:lnTo>
                <a:pt x="263545" y="1366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936761" y="1340377"/>
        <a:ext cx="13177" cy="13177"/>
      </dsp:txXfrm>
    </dsp:sp>
    <dsp:sp modelId="{93EF48C3-1F51-42F0-A950-72D17EB1499C}">
      <dsp:nvSpPr>
        <dsp:cNvPr id="0" name=""/>
        <dsp:cNvSpPr/>
      </dsp:nvSpPr>
      <dsp:spPr>
        <a:xfrm>
          <a:off x="3344432" y="17359"/>
          <a:ext cx="1197834" cy="119783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Control</a:t>
          </a:r>
        </a:p>
      </dsp:txBody>
      <dsp:txXfrm>
        <a:off x="3519851" y="192778"/>
        <a:ext cx="846996" cy="846996"/>
      </dsp:txXfrm>
    </dsp:sp>
    <dsp:sp modelId="{F3C7D96C-CB21-484B-98A2-91B5A6F2C895}">
      <dsp:nvSpPr>
        <dsp:cNvPr id="0" name=""/>
        <dsp:cNvSpPr/>
      </dsp:nvSpPr>
      <dsp:spPr>
        <a:xfrm rot="19800000">
          <a:off x="4514908" y="1751492"/>
          <a:ext cx="278921" cy="27338"/>
        </a:xfrm>
        <a:custGeom>
          <a:avLst/>
          <a:gdLst/>
          <a:ahLst/>
          <a:cxnLst/>
          <a:rect l="0" t="0" r="0" b="0"/>
          <a:pathLst>
            <a:path>
              <a:moveTo>
                <a:pt x="0" y="13669"/>
              </a:moveTo>
              <a:lnTo>
                <a:pt x="278921" y="1366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4647396" y="1758188"/>
        <a:ext cx="13946" cy="13946"/>
      </dsp:txXfrm>
    </dsp:sp>
    <dsp:sp modelId="{BA9D0D05-7CE0-4CF3-8461-E897883D3322}">
      <dsp:nvSpPr>
        <dsp:cNvPr id="0" name=""/>
        <dsp:cNvSpPr/>
      </dsp:nvSpPr>
      <dsp:spPr>
        <a:xfrm>
          <a:off x="4694906" y="797055"/>
          <a:ext cx="1197834" cy="119783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Concern</a:t>
          </a:r>
        </a:p>
      </dsp:txBody>
      <dsp:txXfrm>
        <a:off x="4870325" y="972474"/>
        <a:ext cx="846996" cy="846996"/>
      </dsp:txXfrm>
    </dsp:sp>
    <dsp:sp modelId="{D6FA0AB6-C65B-4A74-A574-275DA14B3B2E}">
      <dsp:nvSpPr>
        <dsp:cNvPr id="0" name=""/>
        <dsp:cNvSpPr/>
      </dsp:nvSpPr>
      <dsp:spPr>
        <a:xfrm rot="1800000">
          <a:off x="4514908" y="2572507"/>
          <a:ext cx="278921" cy="27338"/>
        </a:xfrm>
        <a:custGeom>
          <a:avLst/>
          <a:gdLst/>
          <a:ahLst/>
          <a:cxnLst/>
          <a:rect l="0" t="0" r="0" b="0"/>
          <a:pathLst>
            <a:path>
              <a:moveTo>
                <a:pt x="0" y="13669"/>
              </a:moveTo>
              <a:lnTo>
                <a:pt x="278921" y="1366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4647396" y="2579203"/>
        <a:ext cx="13946" cy="13946"/>
      </dsp:txXfrm>
    </dsp:sp>
    <dsp:sp modelId="{E37A5DD7-5FCA-4B72-86C0-E220FD1DA7D5}">
      <dsp:nvSpPr>
        <dsp:cNvPr id="0" name=""/>
        <dsp:cNvSpPr/>
      </dsp:nvSpPr>
      <dsp:spPr>
        <a:xfrm>
          <a:off x="4694906" y="2356448"/>
          <a:ext cx="1197834" cy="119783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Ego</a:t>
          </a:r>
        </a:p>
      </dsp:txBody>
      <dsp:txXfrm>
        <a:off x="4870325" y="2531867"/>
        <a:ext cx="846996" cy="846996"/>
      </dsp:txXfrm>
    </dsp:sp>
    <dsp:sp modelId="{B792F06B-60DD-4FF7-9217-90E99AFC21E3}">
      <dsp:nvSpPr>
        <dsp:cNvPr id="0" name=""/>
        <dsp:cNvSpPr/>
      </dsp:nvSpPr>
      <dsp:spPr>
        <a:xfrm rot="5400000">
          <a:off x="3811577" y="2990702"/>
          <a:ext cx="263545" cy="27338"/>
        </a:xfrm>
        <a:custGeom>
          <a:avLst/>
          <a:gdLst/>
          <a:ahLst/>
          <a:cxnLst/>
          <a:rect l="0" t="0" r="0" b="0"/>
          <a:pathLst>
            <a:path>
              <a:moveTo>
                <a:pt x="0" y="13669"/>
              </a:moveTo>
              <a:lnTo>
                <a:pt x="263545" y="1366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936761" y="2997783"/>
        <a:ext cx="13177" cy="13177"/>
      </dsp:txXfrm>
    </dsp:sp>
    <dsp:sp modelId="{F332A4F3-870F-4EFB-BC2F-891E2BA3CE87}">
      <dsp:nvSpPr>
        <dsp:cNvPr id="0" name=""/>
        <dsp:cNvSpPr/>
      </dsp:nvSpPr>
      <dsp:spPr>
        <a:xfrm>
          <a:off x="3344432" y="3136144"/>
          <a:ext cx="1197834" cy="119783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Competition</a:t>
          </a:r>
        </a:p>
      </dsp:txBody>
      <dsp:txXfrm>
        <a:off x="3519851" y="3311563"/>
        <a:ext cx="846996" cy="846996"/>
      </dsp:txXfrm>
    </dsp:sp>
    <dsp:sp modelId="{D77A6C9F-92BE-47A0-9967-DAC25E3C35C1}">
      <dsp:nvSpPr>
        <dsp:cNvPr id="0" name=""/>
        <dsp:cNvSpPr/>
      </dsp:nvSpPr>
      <dsp:spPr>
        <a:xfrm rot="9000000">
          <a:off x="3092869" y="2572507"/>
          <a:ext cx="278921" cy="27338"/>
        </a:xfrm>
        <a:custGeom>
          <a:avLst/>
          <a:gdLst/>
          <a:ahLst/>
          <a:cxnLst/>
          <a:rect l="0" t="0" r="0" b="0"/>
          <a:pathLst>
            <a:path>
              <a:moveTo>
                <a:pt x="0" y="13669"/>
              </a:moveTo>
              <a:lnTo>
                <a:pt x="278921" y="1366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3225357" y="2579203"/>
        <a:ext cx="13946" cy="13946"/>
      </dsp:txXfrm>
    </dsp:sp>
    <dsp:sp modelId="{5B5C3342-AE0B-4806-B79D-8EE50F89AC58}">
      <dsp:nvSpPr>
        <dsp:cNvPr id="0" name=""/>
        <dsp:cNvSpPr/>
      </dsp:nvSpPr>
      <dsp:spPr>
        <a:xfrm>
          <a:off x="1993959" y="2356448"/>
          <a:ext cx="1197834" cy="119783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Urgency</a:t>
          </a:r>
        </a:p>
      </dsp:txBody>
      <dsp:txXfrm>
        <a:off x="2169378" y="2531867"/>
        <a:ext cx="846996" cy="846996"/>
      </dsp:txXfrm>
    </dsp:sp>
    <dsp:sp modelId="{00709CB5-B58F-4DFB-A2BA-93ECDD76561E}">
      <dsp:nvSpPr>
        <dsp:cNvPr id="0" name=""/>
        <dsp:cNvSpPr/>
      </dsp:nvSpPr>
      <dsp:spPr>
        <a:xfrm rot="12600000">
          <a:off x="3092869" y="1751492"/>
          <a:ext cx="278921" cy="27338"/>
        </a:xfrm>
        <a:custGeom>
          <a:avLst/>
          <a:gdLst/>
          <a:ahLst/>
          <a:cxnLst/>
          <a:rect l="0" t="0" r="0" b="0"/>
          <a:pathLst>
            <a:path>
              <a:moveTo>
                <a:pt x="0" y="13669"/>
              </a:moveTo>
              <a:lnTo>
                <a:pt x="278921" y="1366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3225357" y="1758188"/>
        <a:ext cx="13946" cy="13946"/>
      </dsp:txXfrm>
    </dsp:sp>
    <dsp:sp modelId="{677DB7AF-BAE9-443E-B764-67EBDE12EF12}">
      <dsp:nvSpPr>
        <dsp:cNvPr id="0" name=""/>
        <dsp:cNvSpPr/>
      </dsp:nvSpPr>
      <dsp:spPr>
        <a:xfrm>
          <a:off x="1993959" y="797055"/>
          <a:ext cx="1197834" cy="119783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Anger</a:t>
          </a:r>
        </a:p>
      </dsp:txBody>
      <dsp:txXfrm>
        <a:off x="2169378" y="972474"/>
        <a:ext cx="846996" cy="84699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49C6B-60DA-4BCC-B7A4-E372A9BF39B7}" type="datetimeFigureOut">
              <a:rPr lang="en-GB" smtClean="0"/>
              <a:t>17/01/2018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1BBA6-A2F2-4CFB-893E-C3E36A3F36E4}" type="slidenum">
              <a:rPr lang="en-GB" smtClean="0"/>
              <a:t>‹#›</a:t>
            </a:fld>
            <a:endParaRPr lang="en-GB" dirty="0"/>
          </a:p>
        </p:txBody>
      </p:sp>
    </p:spTree>
    <p:extLst>
      <p:ext uri="{BB962C8B-B14F-4D97-AF65-F5344CB8AC3E}">
        <p14:creationId xmlns:p14="http://schemas.microsoft.com/office/powerpoint/2010/main" val="228212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implyinset.co.u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SLIDE 1: WELCOME</a:t>
            </a:r>
          </a:p>
          <a:p>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mn-lt"/>
                <a:ea typeface="+mn-ea"/>
                <a:cs typeface="+mn-cs"/>
              </a:rPr>
              <a:t>LEADING YOUR TEAM </a:t>
            </a:r>
            <a:r>
              <a:rPr kumimoji="0" lang="en-GB" sz="1800" b="0" i="0" u="none" strike="noStrike" kern="1200" cap="none" spc="0" normalizeH="0" baseline="0" noProof="0" dirty="0">
                <a:ln>
                  <a:noFill/>
                </a:ln>
                <a:solidFill>
                  <a:prstClr val="black"/>
                </a:solidFill>
                <a:effectLst/>
                <a:uLnTx/>
                <a:uFillTx/>
                <a:latin typeface="+mn-lt"/>
                <a:ea typeface="+mn-ea"/>
                <a:cs typeface="+mn-cs"/>
              </a:rPr>
              <a:t>– is the second in a series of Bite Sized training resources designed to develop the skills and knowledge of those new to middle leadership in schools, colleges and academies.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Other training in the </a:t>
            </a:r>
            <a:r>
              <a:rPr kumimoji="0" lang="en-GB" sz="1800" b="1" i="0" u="none" strike="noStrike" kern="1200" cap="none" spc="0" normalizeH="0" baseline="0" noProof="0" dirty="0">
                <a:ln>
                  <a:noFill/>
                </a:ln>
                <a:solidFill>
                  <a:prstClr val="black"/>
                </a:solidFill>
                <a:effectLst/>
                <a:uLnTx/>
                <a:uFillTx/>
                <a:latin typeface="+mn-lt"/>
                <a:ea typeface="+mn-ea"/>
                <a:cs typeface="+mn-cs"/>
              </a:rPr>
              <a:t>LEARNING TO LEAD </a:t>
            </a:r>
            <a:r>
              <a:rPr kumimoji="0" lang="en-GB" sz="1800" b="0" i="0" u="none" strike="noStrike" kern="1200" cap="none" spc="0" normalizeH="0" baseline="0" noProof="0" dirty="0">
                <a:ln>
                  <a:noFill/>
                </a:ln>
                <a:solidFill>
                  <a:prstClr val="black"/>
                </a:solidFill>
                <a:effectLst/>
                <a:uLnTx/>
                <a:uFillTx/>
                <a:latin typeface="+mn-lt"/>
                <a:ea typeface="+mn-ea"/>
                <a:cs typeface="+mn-cs"/>
              </a:rPr>
              <a:t>series include: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mn-lt"/>
                <a:ea typeface="+mn-ea"/>
                <a:cs typeface="+mn-cs"/>
              </a:rPr>
              <a:t>Starting to lead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mn-lt"/>
                <a:ea typeface="+mn-ea"/>
                <a:cs typeface="+mn-cs"/>
              </a:rPr>
              <a:t>Turning vision into practice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mn-lt"/>
                <a:ea typeface="+mn-ea"/>
                <a:cs typeface="+mn-cs"/>
              </a:rPr>
              <a:t>Performance management and appraisal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mn-lt"/>
                <a:ea typeface="+mn-ea"/>
                <a:cs typeface="+mn-cs"/>
              </a:rPr>
              <a:t>Dealing with difficult and challenging people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In order to facilitate today’s training, you will need: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Copies of the PowerPoint slides printed three to a page with space for notes for each participant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Copies of the accompanying ‘Starting to lead’ handout for each participant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Flip chart paper and marker pens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All resources for this training are available from bitesizedtraining@gmx.com</a:t>
            </a:r>
          </a:p>
        </p:txBody>
      </p:sp>
      <p:sp>
        <p:nvSpPr>
          <p:cNvPr id="4" name="Slide Number Placeholder 3"/>
          <p:cNvSpPr>
            <a:spLocks noGrp="1"/>
          </p:cNvSpPr>
          <p:nvPr>
            <p:ph type="sldNum" sz="quarter" idx="10"/>
          </p:nvPr>
        </p:nvSpPr>
        <p:spPr/>
        <p:txBody>
          <a:bodyPr/>
          <a:lstStyle/>
          <a:p>
            <a:fld id="{04B1BBA6-A2F2-4CFB-893E-C3E36A3F36E4}" type="slidenum">
              <a:rPr lang="en-GB" smtClean="0"/>
              <a:t>1</a:t>
            </a:fld>
            <a:endParaRPr lang="en-GB" dirty="0"/>
          </a:p>
        </p:txBody>
      </p:sp>
    </p:spTree>
    <p:extLst>
      <p:ext uri="{BB962C8B-B14F-4D97-AF65-F5344CB8AC3E}">
        <p14:creationId xmlns:p14="http://schemas.microsoft.com/office/powerpoint/2010/main" val="56558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en-GB" b="1" dirty="0"/>
              <a:t>SLIDE 10: Where next?</a:t>
            </a:r>
          </a:p>
          <a:p>
            <a:pPr marL="0" indent="0">
              <a:buNone/>
            </a:pPr>
            <a:endParaRPr lang="en-GB" b="1" dirty="0"/>
          </a:p>
          <a:p>
            <a:pPr marL="0" indent="0">
              <a:buNone/>
            </a:pPr>
            <a:r>
              <a:rPr lang="en-GB" b="1" dirty="0"/>
              <a:t>LEADING YOUR TEAM </a:t>
            </a:r>
            <a:r>
              <a:rPr lang="en-GB" dirty="0"/>
              <a:t>– is the second in a series of Bite Sized training resources designed to develop the skills and knowledge of those new to middle leadership in schools, colleges and academies.</a:t>
            </a:r>
          </a:p>
          <a:p>
            <a:pPr marL="0" indent="0">
              <a:buNone/>
            </a:pPr>
            <a:endParaRPr lang="en-GB" dirty="0"/>
          </a:p>
          <a:p>
            <a:pPr marL="0" indent="0">
              <a:buNone/>
            </a:pPr>
            <a:r>
              <a:rPr lang="en-GB" dirty="0"/>
              <a:t>Other training in the </a:t>
            </a:r>
            <a:r>
              <a:rPr lang="en-GB" b="1" dirty="0"/>
              <a:t>LEARNING TO LEAD </a:t>
            </a:r>
            <a:r>
              <a:rPr lang="en-GB" dirty="0"/>
              <a:t>series include:</a:t>
            </a:r>
          </a:p>
          <a:p>
            <a:r>
              <a:rPr lang="en-GB" b="1" dirty="0"/>
              <a:t>Starting to lead</a:t>
            </a:r>
          </a:p>
          <a:p>
            <a:r>
              <a:rPr lang="en-GB" b="1" dirty="0"/>
              <a:t>Turning vision into practice</a:t>
            </a:r>
          </a:p>
          <a:p>
            <a:r>
              <a:rPr lang="en-GB" b="1" dirty="0"/>
              <a:t>Performance management and appraisal</a:t>
            </a:r>
          </a:p>
          <a:p>
            <a:r>
              <a:rPr lang="en-GB" b="1" dirty="0"/>
              <a:t>Dealing with difficult and challenging people</a:t>
            </a:r>
          </a:p>
          <a:p>
            <a:endParaRPr lang="en-GB" dirty="0"/>
          </a:p>
          <a:p>
            <a:pPr marL="0" indent="0">
              <a:buNone/>
            </a:pPr>
            <a:r>
              <a:rPr lang="en-GB" dirty="0"/>
              <a:t>Bite Sized Training offers a wide range of school based CPD sessions designed to be used as sharply focused yet active training sessions of no more than 45 minutes in length. Bite Sized Training materials are produced by Steve Burnage through </a:t>
            </a:r>
            <a:r>
              <a:rPr lang="en-GB" dirty="0">
                <a:hlinkClick r:id="rId3"/>
              </a:rPr>
              <a:t>www.simplyinset.co.uk</a:t>
            </a:r>
            <a:r>
              <a:rPr lang="en-GB" dirty="0"/>
              <a:t>. Steve is an experienced author, trainer and education consultant with over 25 years experience of working in UK schools.</a:t>
            </a:r>
          </a:p>
          <a:p>
            <a:pPr marL="0" indent="0">
              <a:buNone/>
            </a:pPr>
            <a:r>
              <a:rPr lang="en-GB" dirty="0"/>
              <a:t>For details of other CPD offered through Bite Sized Training</a:t>
            </a:r>
          </a:p>
        </p:txBody>
      </p:sp>
      <p:sp>
        <p:nvSpPr>
          <p:cNvPr id="4" name="Slide Number Placeholder 3"/>
          <p:cNvSpPr>
            <a:spLocks noGrp="1"/>
          </p:cNvSpPr>
          <p:nvPr>
            <p:ph type="sldNum" sz="quarter" idx="10"/>
          </p:nvPr>
        </p:nvSpPr>
        <p:spPr/>
        <p:txBody>
          <a:bodyPr/>
          <a:lstStyle/>
          <a:p>
            <a:fld id="{04B1BBA6-A2F2-4CFB-893E-C3E36A3F36E4}" type="slidenum">
              <a:rPr lang="en-GB" smtClean="0"/>
              <a:t>10</a:t>
            </a:fld>
            <a:endParaRPr lang="en-GB" dirty="0"/>
          </a:p>
        </p:txBody>
      </p:sp>
    </p:spTree>
    <p:extLst>
      <p:ext uri="{BB962C8B-B14F-4D97-AF65-F5344CB8AC3E}">
        <p14:creationId xmlns:p14="http://schemas.microsoft.com/office/powerpoint/2010/main" val="1907124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SLIDE 2: OUTCOMES</a:t>
            </a:r>
          </a:p>
          <a:p>
            <a:endParaRPr lang="en-GB" dirty="0"/>
          </a:p>
          <a:p>
            <a:pPr marL="0" indent="0">
              <a:buNone/>
            </a:pPr>
            <a:r>
              <a:rPr lang="en-GB" sz="1200" dirty="0"/>
              <a:t>By the end of this </a:t>
            </a:r>
            <a:r>
              <a:rPr lang="en-GB" sz="1200" b="1" i="1" dirty="0"/>
              <a:t>Bite Sized Training </a:t>
            </a:r>
            <a:r>
              <a:rPr lang="en-GB" sz="1200" dirty="0"/>
              <a:t>you will be able to:</a:t>
            </a:r>
          </a:p>
          <a:p>
            <a:pPr marL="171450" lvl="0" indent="-171450">
              <a:buFont typeface="Arial" panose="020B0604020202020204" pitchFamily="34" charset="0"/>
              <a:buChar char="•"/>
            </a:pPr>
            <a:r>
              <a:rPr lang="en-GB" sz="1200" dirty="0"/>
              <a:t>Describe the benefits of being an empowering team leader.</a:t>
            </a:r>
          </a:p>
          <a:p>
            <a:pPr marL="171450" lvl="0" indent="-171450">
              <a:buFont typeface="Arial" panose="020B0604020202020204" pitchFamily="34" charset="0"/>
              <a:buChar char="•"/>
            </a:pPr>
            <a:r>
              <a:rPr lang="en-GB" sz="1200" dirty="0"/>
              <a:t>Recognise the characteristics of empowering team leaders.</a:t>
            </a:r>
          </a:p>
          <a:p>
            <a:pPr marL="171450" lvl="0" indent="-171450">
              <a:buFont typeface="Arial" panose="020B0604020202020204" pitchFamily="34" charset="0"/>
              <a:buChar char="•"/>
            </a:pPr>
            <a:r>
              <a:rPr lang="en-GB" sz="1200" dirty="0"/>
              <a:t>Identify blocks, barriers and traps </a:t>
            </a:r>
            <a:br>
              <a:rPr lang="en-GB" sz="1200" dirty="0"/>
            </a:br>
            <a:r>
              <a:rPr lang="en-GB" sz="1200" dirty="0"/>
              <a:t>that make being an empowering </a:t>
            </a:r>
            <a:br>
              <a:rPr lang="en-GB" sz="1200" dirty="0"/>
            </a:br>
            <a:r>
              <a:rPr lang="en-GB" sz="1200" dirty="0"/>
              <a:t>team leader difficult.</a:t>
            </a:r>
          </a:p>
          <a:p>
            <a:pPr marL="171450" lvl="0" indent="-171450">
              <a:buFont typeface="Arial" panose="020B0604020202020204" pitchFamily="34" charset="0"/>
              <a:buChar char="•"/>
            </a:pPr>
            <a:r>
              <a:rPr lang="en-GB" sz="1200" dirty="0"/>
              <a:t>Describe specific actions that will </a:t>
            </a:r>
            <a:br>
              <a:rPr lang="en-GB" sz="1200" dirty="0"/>
            </a:br>
            <a:r>
              <a:rPr lang="en-GB" sz="1200" dirty="0"/>
              <a:t>develop an empowering team leadership </a:t>
            </a:r>
            <a:br>
              <a:rPr lang="en-GB" sz="1200" dirty="0"/>
            </a:br>
            <a:r>
              <a:rPr lang="en-GB" sz="1200" dirty="0"/>
              <a:t>style.</a:t>
            </a:r>
          </a:p>
          <a:p>
            <a:pPr marL="171450" lvl="0" indent="-171450">
              <a:buFont typeface="Arial" panose="020B0604020202020204" pitchFamily="34" charset="0"/>
              <a:buChar char="•"/>
            </a:pPr>
            <a:r>
              <a:rPr lang="en-GB" sz="1200" dirty="0"/>
              <a:t>Understand some theory behind team motivation</a:t>
            </a:r>
          </a:p>
          <a:p>
            <a:pPr marL="171450" lvl="0" indent="-171450">
              <a:buFont typeface="Arial" panose="020B0604020202020204" pitchFamily="34" charset="0"/>
              <a:buChar char="•"/>
            </a:pPr>
            <a:r>
              <a:rPr lang="en-GB" sz="1200" dirty="0"/>
              <a:t>Explore specific techniques to motivate your team</a:t>
            </a:r>
          </a:p>
          <a:p>
            <a:endParaRPr lang="en-GB" dirty="0"/>
          </a:p>
        </p:txBody>
      </p:sp>
      <p:sp>
        <p:nvSpPr>
          <p:cNvPr id="4" name="Slide Number Placeholder 3"/>
          <p:cNvSpPr>
            <a:spLocks noGrp="1"/>
          </p:cNvSpPr>
          <p:nvPr>
            <p:ph type="sldNum" sz="quarter" idx="10"/>
          </p:nvPr>
        </p:nvSpPr>
        <p:spPr/>
        <p:txBody>
          <a:bodyPr/>
          <a:lstStyle/>
          <a:p>
            <a:fld id="{04B1BBA6-A2F2-4CFB-893E-C3E36A3F36E4}" type="slidenum">
              <a:rPr lang="en-GB" smtClean="0"/>
              <a:t>2</a:t>
            </a:fld>
            <a:endParaRPr lang="en-GB" dirty="0"/>
          </a:p>
        </p:txBody>
      </p:sp>
    </p:spTree>
    <p:extLst>
      <p:ext uri="{BB962C8B-B14F-4D97-AF65-F5344CB8AC3E}">
        <p14:creationId xmlns:p14="http://schemas.microsoft.com/office/powerpoint/2010/main" val="2688793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SLIDE 3: BEING EMPOWERED</a:t>
            </a:r>
          </a:p>
          <a:p>
            <a:endParaRPr lang="en-GB" dirty="0"/>
          </a:p>
          <a:p>
            <a:r>
              <a:rPr lang="en-GB" dirty="0"/>
              <a:t>ACTIVITY</a:t>
            </a:r>
          </a:p>
          <a:p>
            <a:endParaRPr lang="en-GB" dirty="0"/>
          </a:p>
          <a:p>
            <a:pPr marL="171450" indent="-171450">
              <a:buFont typeface="Arial" panose="020B0604020202020204" pitchFamily="34" charset="0"/>
              <a:buChar char="•"/>
            </a:pPr>
            <a:r>
              <a:rPr lang="en-GB" dirty="0"/>
              <a:t>Working as a group, share your ideas on what the word ‘empower’ means in terms of leading your team</a:t>
            </a:r>
          </a:p>
          <a:p>
            <a:pPr marL="171450" indent="-171450">
              <a:buFont typeface="Arial" panose="020B0604020202020204" pitchFamily="34" charset="0"/>
              <a:buChar char="•"/>
            </a:pPr>
            <a:r>
              <a:rPr lang="en-GB" dirty="0"/>
              <a:t>Individually consider your own role as a team leader:</a:t>
            </a:r>
          </a:p>
          <a:p>
            <a:pPr marL="628650" lvl="1" indent="-171450">
              <a:buFont typeface="Arial" panose="020B0604020202020204" pitchFamily="34" charset="0"/>
              <a:buChar char="•"/>
            </a:pPr>
            <a:r>
              <a:rPr lang="en-GB" dirty="0"/>
              <a:t>What actions do you take that empower your team?</a:t>
            </a:r>
          </a:p>
          <a:p>
            <a:pPr marL="628650" lvl="1" indent="-171450">
              <a:buFont typeface="Arial" panose="020B0604020202020204" pitchFamily="34" charset="0"/>
              <a:buChar char="•"/>
            </a:pPr>
            <a:r>
              <a:rPr lang="en-GB" dirty="0"/>
              <a:t>What actions might dis-empower your team?</a:t>
            </a:r>
          </a:p>
          <a:p>
            <a:pPr marL="628650" lvl="1" indent="-171450">
              <a:buFont typeface="Arial" panose="020B0604020202020204" pitchFamily="34" charset="0"/>
              <a:buChar char="•"/>
            </a:pPr>
            <a:r>
              <a:rPr lang="en-GB" dirty="0"/>
              <a:t>Share your thoughts with the group.</a:t>
            </a:r>
          </a:p>
          <a:p>
            <a:endParaRPr lang="en-GB" dirty="0"/>
          </a:p>
        </p:txBody>
      </p:sp>
      <p:sp>
        <p:nvSpPr>
          <p:cNvPr id="4" name="Slide Number Placeholder 3"/>
          <p:cNvSpPr>
            <a:spLocks noGrp="1"/>
          </p:cNvSpPr>
          <p:nvPr>
            <p:ph type="sldNum" sz="quarter" idx="10"/>
          </p:nvPr>
        </p:nvSpPr>
        <p:spPr/>
        <p:txBody>
          <a:bodyPr/>
          <a:lstStyle/>
          <a:p>
            <a:fld id="{04B1BBA6-A2F2-4CFB-893E-C3E36A3F36E4}" type="slidenum">
              <a:rPr lang="en-GB" smtClean="0"/>
              <a:t>3</a:t>
            </a:fld>
            <a:endParaRPr lang="en-GB" dirty="0"/>
          </a:p>
        </p:txBody>
      </p:sp>
    </p:spTree>
    <p:extLst>
      <p:ext uri="{BB962C8B-B14F-4D97-AF65-F5344CB8AC3E}">
        <p14:creationId xmlns:p14="http://schemas.microsoft.com/office/powerpoint/2010/main" val="14623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SLIDE 4: WHY EMPOWER PEOPLE?</a:t>
            </a:r>
          </a:p>
          <a:p>
            <a:endParaRPr lang="en-GB" dirty="0"/>
          </a:p>
          <a:p>
            <a:r>
              <a:rPr lang="en-GB" dirty="0"/>
              <a:t>Schools, colleges and academies run on successful teams not individuals! </a:t>
            </a:r>
          </a:p>
          <a:p>
            <a:endParaRPr lang="en-GB" dirty="0"/>
          </a:p>
          <a:p>
            <a:r>
              <a:rPr lang="en-GB" dirty="0"/>
              <a:t>Whilst we all make valued contributions to our own institutions as individuals, our true worth is best seen in the contributions we make to the teams we work in.</a:t>
            </a:r>
          </a:p>
          <a:p>
            <a:endParaRPr lang="en-GB" dirty="0"/>
          </a:p>
          <a:p>
            <a:r>
              <a:rPr lang="en-GB" dirty="0"/>
              <a:t>For our teams to be effective, each individual needs to be empowered to fulfil their role within the team; but why is this?</a:t>
            </a:r>
          </a:p>
          <a:p>
            <a:endParaRPr lang="en-GB" dirty="0"/>
          </a:p>
          <a:p>
            <a:r>
              <a:rPr lang="en-GB" dirty="0"/>
              <a:t>Empowered teams:</a:t>
            </a:r>
          </a:p>
          <a:p>
            <a:endParaRPr lang="en-GB" dirty="0"/>
          </a:p>
          <a:p>
            <a:pPr marL="171450" lvl="0" indent="-171450">
              <a:buFont typeface="Arial" panose="020B0604020202020204" pitchFamily="34" charset="0"/>
              <a:buChar char="•"/>
            </a:pPr>
            <a:r>
              <a:rPr lang="en-GB" dirty="0"/>
              <a:t>Support each other</a:t>
            </a:r>
          </a:p>
          <a:p>
            <a:pPr marL="171450" lvl="0" indent="-171450">
              <a:buFont typeface="Arial" panose="020B0604020202020204" pitchFamily="34" charset="0"/>
              <a:buChar char="•"/>
            </a:pPr>
            <a:r>
              <a:rPr lang="en-GB" dirty="0"/>
              <a:t>Are motivated</a:t>
            </a:r>
          </a:p>
          <a:p>
            <a:pPr marL="171450" lvl="0" indent="-171450">
              <a:buFont typeface="Arial" panose="020B0604020202020204" pitchFamily="34" charset="0"/>
              <a:buChar char="•"/>
            </a:pPr>
            <a:r>
              <a:rPr lang="en-GB" dirty="0"/>
              <a:t>Go the extra mile</a:t>
            </a:r>
          </a:p>
          <a:p>
            <a:pPr marL="171450" lvl="0" indent="-171450">
              <a:buFont typeface="Arial" panose="020B0604020202020204" pitchFamily="34" charset="0"/>
              <a:buChar char="•"/>
            </a:pPr>
            <a:r>
              <a:rPr lang="en-GB" dirty="0"/>
              <a:t>Act pro-actively</a:t>
            </a:r>
          </a:p>
          <a:p>
            <a:pPr marL="171450" lvl="0" indent="-171450">
              <a:buFont typeface="Arial" panose="020B0604020202020204" pitchFamily="34" charset="0"/>
              <a:buChar char="•"/>
            </a:pPr>
            <a:r>
              <a:rPr lang="en-GB" dirty="0"/>
              <a:t>Innovate</a:t>
            </a:r>
          </a:p>
          <a:p>
            <a:pPr marL="171450" lvl="0" indent="-171450">
              <a:buFont typeface="Arial" panose="020B0604020202020204" pitchFamily="34" charset="0"/>
              <a:buChar char="•"/>
            </a:pPr>
            <a:r>
              <a:rPr lang="en-GB" dirty="0"/>
              <a:t>Solve problems</a:t>
            </a:r>
          </a:p>
          <a:p>
            <a:pPr marL="171450" lvl="0" indent="-171450">
              <a:buFont typeface="Arial" panose="020B0604020202020204" pitchFamily="34" charset="0"/>
              <a:buChar char="•"/>
            </a:pPr>
            <a:r>
              <a:rPr lang="en-GB" dirty="0"/>
              <a:t>Offer better customer service</a:t>
            </a:r>
          </a:p>
          <a:p>
            <a:pPr marL="171450" lvl="0" indent="-171450">
              <a:buFont typeface="Arial" panose="020B0604020202020204" pitchFamily="34" charset="0"/>
              <a:buChar char="•"/>
            </a:pPr>
            <a:r>
              <a:rPr lang="en-GB" dirty="0"/>
              <a:t>Develop themselves</a:t>
            </a:r>
          </a:p>
          <a:p>
            <a:pPr marL="171450" lvl="0" indent="-171450">
              <a:buFont typeface="Arial" panose="020B0604020202020204" pitchFamily="34" charset="0"/>
              <a:buChar char="•"/>
            </a:pPr>
            <a:r>
              <a:rPr lang="en-GB" dirty="0"/>
              <a:t>Are reliable</a:t>
            </a:r>
          </a:p>
          <a:p>
            <a:pPr marL="171450" lvl="0" indent="-171450">
              <a:buFont typeface="Arial" panose="020B0604020202020204" pitchFamily="34" charset="0"/>
              <a:buChar char="•"/>
            </a:pPr>
            <a:r>
              <a:rPr lang="en-GB" dirty="0"/>
              <a:t>Are great ambassadors</a:t>
            </a:r>
          </a:p>
          <a:p>
            <a:endParaRPr lang="en-GB" dirty="0"/>
          </a:p>
          <a:p>
            <a:r>
              <a:rPr lang="en-GB" dirty="0"/>
              <a:t>In short, an empowered team is a team that will make a difference to the learning and progress of the children and young people we serve.</a:t>
            </a:r>
          </a:p>
          <a:p>
            <a:endParaRPr lang="en-GB" dirty="0"/>
          </a:p>
          <a:p>
            <a:r>
              <a:rPr lang="en-GB" dirty="0"/>
              <a:t>So, how do we empower our teams:</a:t>
            </a:r>
          </a:p>
        </p:txBody>
      </p:sp>
      <p:sp>
        <p:nvSpPr>
          <p:cNvPr id="4" name="Slide Number Placeholder 3"/>
          <p:cNvSpPr>
            <a:spLocks noGrp="1"/>
          </p:cNvSpPr>
          <p:nvPr>
            <p:ph type="sldNum" sz="quarter" idx="10"/>
          </p:nvPr>
        </p:nvSpPr>
        <p:spPr/>
        <p:txBody>
          <a:bodyPr/>
          <a:lstStyle/>
          <a:p>
            <a:fld id="{04B1BBA6-A2F2-4CFB-893E-C3E36A3F36E4}" type="slidenum">
              <a:rPr lang="en-GB" smtClean="0"/>
              <a:t>4</a:t>
            </a:fld>
            <a:endParaRPr lang="en-GB" dirty="0"/>
          </a:p>
        </p:txBody>
      </p:sp>
    </p:spTree>
    <p:extLst>
      <p:ext uri="{BB962C8B-B14F-4D97-AF65-F5344CB8AC3E}">
        <p14:creationId xmlns:p14="http://schemas.microsoft.com/office/powerpoint/2010/main" val="33548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SLIDE 5: How do we empower?</a:t>
            </a:r>
          </a:p>
          <a:p>
            <a:endParaRPr lang="en-GB" dirty="0"/>
          </a:p>
          <a:p>
            <a:pPr marL="0" indent="0">
              <a:buNone/>
            </a:pPr>
            <a:r>
              <a:rPr lang="en-GB" dirty="0"/>
              <a:t>ACTIVITY</a:t>
            </a:r>
          </a:p>
          <a:p>
            <a:pPr marL="0" indent="0">
              <a:buNone/>
            </a:pPr>
            <a:endParaRPr lang="en-GB" dirty="0"/>
          </a:p>
          <a:p>
            <a:pPr marL="0" indent="0">
              <a:buNone/>
            </a:pPr>
            <a:r>
              <a:rPr lang="en-GB" dirty="0"/>
              <a:t>Individually consider your own role as a team leader:</a:t>
            </a:r>
          </a:p>
          <a:p>
            <a:pPr marL="171450" indent="-171450">
              <a:buFont typeface="Arial" panose="020B0604020202020204" pitchFamily="34" charset="0"/>
              <a:buChar char="•"/>
            </a:pPr>
            <a:r>
              <a:rPr lang="en-GB" dirty="0"/>
              <a:t>What actions do you take that empower your team?</a:t>
            </a:r>
          </a:p>
          <a:p>
            <a:pPr marL="171450" indent="-171450">
              <a:buFont typeface="Arial" panose="020B0604020202020204" pitchFamily="34" charset="0"/>
              <a:buChar char="•"/>
            </a:pPr>
            <a:r>
              <a:rPr lang="en-GB" dirty="0"/>
              <a:t>What actions might dis-empower your team?</a:t>
            </a:r>
          </a:p>
          <a:p>
            <a:pPr marL="171450" indent="-171450">
              <a:buFont typeface="Arial" panose="020B0604020202020204" pitchFamily="34" charset="0"/>
              <a:buChar char="•"/>
            </a:pPr>
            <a:r>
              <a:rPr lang="en-GB" dirty="0"/>
              <a:t>Share your thoughts with the group.</a:t>
            </a:r>
          </a:p>
          <a:p>
            <a:endParaRPr lang="en-GB" dirty="0"/>
          </a:p>
        </p:txBody>
      </p:sp>
      <p:sp>
        <p:nvSpPr>
          <p:cNvPr id="4" name="Slide Number Placeholder 3"/>
          <p:cNvSpPr>
            <a:spLocks noGrp="1"/>
          </p:cNvSpPr>
          <p:nvPr>
            <p:ph type="sldNum" sz="quarter" idx="10"/>
          </p:nvPr>
        </p:nvSpPr>
        <p:spPr/>
        <p:txBody>
          <a:bodyPr/>
          <a:lstStyle/>
          <a:p>
            <a:fld id="{04B1BBA6-A2F2-4CFB-893E-C3E36A3F36E4}" type="slidenum">
              <a:rPr lang="en-GB" smtClean="0"/>
              <a:t>5</a:t>
            </a:fld>
            <a:endParaRPr lang="en-GB" dirty="0"/>
          </a:p>
        </p:txBody>
      </p:sp>
    </p:spTree>
    <p:extLst>
      <p:ext uri="{BB962C8B-B14F-4D97-AF65-F5344CB8AC3E}">
        <p14:creationId xmlns:p14="http://schemas.microsoft.com/office/powerpoint/2010/main" val="300846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dirty="0"/>
              <a:t>SLIDE 6: </a:t>
            </a:r>
            <a:r>
              <a:rPr kumimoji="0" lang="en-GB" sz="3200" b="1" i="0" u="none" strike="noStrike" kern="1200" cap="none" spc="0" normalizeH="0" baseline="0" noProof="0" dirty="0">
                <a:ln>
                  <a:noFill/>
                </a:ln>
                <a:solidFill>
                  <a:prstClr val="black"/>
                </a:solidFill>
                <a:effectLst/>
                <a:uLnTx/>
                <a:uFillTx/>
                <a:latin typeface="+mn-lt"/>
                <a:ea typeface="+mj-ea"/>
                <a:cs typeface="+mj-cs"/>
              </a:rPr>
              <a:t>Ten Strategies for Empowering Team Leadership</a:t>
            </a:r>
          </a:p>
          <a:p>
            <a:endParaRPr kumimoji="0" lang="en-GB" sz="3200" b="0" i="0" u="none" strike="noStrike" kern="1200" cap="none" spc="0" normalizeH="0" baseline="0" noProof="0" dirty="0">
              <a:ln>
                <a:noFill/>
              </a:ln>
              <a:solidFill>
                <a:prstClr val="black"/>
              </a:solidFill>
              <a:effectLst/>
              <a:uLnTx/>
              <a:uFillTx/>
              <a:latin typeface="+mn-lt"/>
              <a:ea typeface="+mj-ea"/>
              <a:cs typeface="+mj-cs"/>
            </a:endParaRPr>
          </a:p>
          <a:p>
            <a:r>
              <a:rPr kumimoji="0" lang="en-GB" sz="3200" b="0" i="0" u="none" strike="noStrike" kern="1200" cap="none" spc="0" normalizeH="0" baseline="0" noProof="0" dirty="0">
                <a:ln>
                  <a:noFill/>
                </a:ln>
                <a:solidFill>
                  <a:prstClr val="black"/>
                </a:solidFill>
                <a:effectLst/>
                <a:uLnTx/>
                <a:uFillTx/>
                <a:latin typeface="+mn-lt"/>
                <a:ea typeface="+mj-ea"/>
                <a:cs typeface="+mj-cs"/>
              </a:rPr>
              <a:t>In order to empower people in the teams we lead, it is useful to reflect on those things we do in the classroom that are successful in supporting and motivating children and young people to learn and make good progress.</a:t>
            </a:r>
          </a:p>
          <a:p>
            <a:endParaRPr kumimoji="0" lang="en-GB" sz="3200" b="0" i="0" u="none" strike="noStrike" kern="1200" cap="none" spc="0" normalizeH="0" baseline="0" noProof="0" dirty="0">
              <a:ln>
                <a:noFill/>
              </a:ln>
              <a:solidFill>
                <a:prstClr val="black"/>
              </a:solidFill>
              <a:effectLst/>
              <a:uLnTx/>
              <a:uFillTx/>
              <a:latin typeface="+mn-lt"/>
              <a:ea typeface="+mj-ea"/>
              <a:cs typeface="+mj-cs"/>
            </a:endParaRPr>
          </a:p>
          <a:p>
            <a:r>
              <a:rPr kumimoji="0" lang="en-GB" sz="3200" b="0" i="0" u="none" strike="noStrike" kern="1200" cap="none" spc="0" normalizeH="0" baseline="0" noProof="0" dirty="0">
                <a:ln>
                  <a:noFill/>
                </a:ln>
                <a:solidFill>
                  <a:prstClr val="black"/>
                </a:solidFill>
                <a:effectLst/>
                <a:uLnTx/>
                <a:uFillTx/>
                <a:latin typeface="+mn-lt"/>
                <a:ea typeface="+mj-ea"/>
                <a:cs typeface="+mj-cs"/>
              </a:rPr>
              <a:t>Both in the classroom and with our adult school teams, an empowering team leader will:</a:t>
            </a:r>
          </a:p>
          <a:p>
            <a:endParaRPr kumimoji="0" lang="en-GB" sz="3200" b="0" i="0" u="none" strike="noStrike" kern="1200" cap="none" spc="0" normalizeH="0" baseline="0" noProof="0" dirty="0">
              <a:ln>
                <a:noFill/>
              </a:ln>
              <a:solidFill>
                <a:prstClr val="black"/>
              </a:solidFill>
              <a:effectLst/>
              <a:uLnTx/>
              <a:uFillTx/>
              <a:latin typeface="+mn-lt"/>
              <a:ea typeface="+mj-ea"/>
              <a:cs typeface="+mj-cs"/>
            </a:endParaRPr>
          </a:p>
          <a:p>
            <a:pPr marL="228600" lvl="0" indent="-228600">
              <a:buFont typeface="+mj-lt"/>
              <a:buAutoNum type="arabicPeriod"/>
            </a:pPr>
            <a:r>
              <a:rPr lang="en-GB" sz="1200" b="0" dirty="0"/>
              <a:t>Give and receive feedback</a:t>
            </a:r>
          </a:p>
          <a:p>
            <a:pPr marL="228600" lvl="0" indent="-228600">
              <a:buFont typeface="+mj-lt"/>
              <a:buAutoNum type="arabicPeriod"/>
            </a:pPr>
            <a:r>
              <a:rPr lang="en-GB" sz="1200" b="0" dirty="0"/>
              <a:t>Say thank-you</a:t>
            </a:r>
          </a:p>
          <a:p>
            <a:pPr marL="228600" lvl="0" indent="-228600">
              <a:buFont typeface="+mj-lt"/>
              <a:buAutoNum type="arabicPeriod"/>
            </a:pPr>
            <a:r>
              <a:rPr lang="en-GB" sz="1200" b="0" dirty="0"/>
              <a:t>Ask for and listen to suggestions</a:t>
            </a:r>
          </a:p>
          <a:p>
            <a:pPr marL="228600" indent="-228600">
              <a:buFont typeface="+mj-lt"/>
              <a:buAutoNum type="arabicPeriod"/>
            </a:pPr>
            <a:r>
              <a:rPr lang="en-GB" sz="1200" b="0" dirty="0"/>
              <a:t>Actively develop people </a:t>
            </a:r>
          </a:p>
          <a:p>
            <a:pPr marL="228600" lvl="0" indent="-228600">
              <a:buFont typeface="+mj-lt"/>
              <a:buAutoNum type="arabicPeriod"/>
            </a:pPr>
            <a:r>
              <a:rPr lang="en-GB" sz="1200" b="0" dirty="0"/>
              <a:t>Expect more </a:t>
            </a:r>
          </a:p>
          <a:p>
            <a:pPr marL="228600" lvl="0" indent="-228600">
              <a:buFont typeface="+mj-lt"/>
              <a:buAutoNum type="arabicPeriod"/>
            </a:pPr>
            <a:r>
              <a:rPr lang="en-GB" sz="1200" b="0" dirty="0"/>
              <a:t>Delegate</a:t>
            </a:r>
          </a:p>
          <a:p>
            <a:pPr marL="228600" lvl="0" indent="-228600">
              <a:buFont typeface="+mj-lt"/>
              <a:buAutoNum type="arabicPeriod"/>
            </a:pPr>
            <a:r>
              <a:rPr lang="en-GB" sz="1200" b="0" dirty="0"/>
              <a:t>Trust and respect people</a:t>
            </a:r>
          </a:p>
          <a:p>
            <a:pPr marL="228600" lvl="0" indent="-228600">
              <a:buFont typeface="+mj-lt"/>
              <a:buAutoNum type="arabicPeriod"/>
            </a:pPr>
            <a:r>
              <a:rPr lang="en-GB" sz="1200" b="0" dirty="0"/>
              <a:t>Be prepared to accept failure</a:t>
            </a:r>
          </a:p>
          <a:p>
            <a:pPr marL="228600" lvl="0" indent="-228600">
              <a:buFont typeface="+mj-lt"/>
              <a:buAutoNum type="arabicPeriod"/>
            </a:pPr>
            <a:r>
              <a:rPr lang="en-GB" sz="1200" b="0" dirty="0"/>
              <a:t>Encourage career development</a:t>
            </a:r>
          </a:p>
          <a:p>
            <a:pPr marL="228600" indent="-228600">
              <a:buFont typeface="+mj-lt"/>
              <a:buAutoNum type="arabicPeriod"/>
            </a:pPr>
            <a:r>
              <a:rPr lang="en-GB" sz="1200" b="0" dirty="0"/>
              <a:t>Monitor things</a:t>
            </a:r>
          </a:p>
          <a:p>
            <a:endParaRPr lang="en-GB" sz="1200" dirty="0"/>
          </a:p>
          <a:p>
            <a:r>
              <a:rPr lang="en-GB" sz="1200" dirty="0"/>
              <a:t>ACTIVITY</a:t>
            </a:r>
          </a:p>
          <a:p>
            <a:r>
              <a:rPr lang="en-GB" sz="1200" dirty="0"/>
              <a:t>Consider each of these ten steps in turn:</a:t>
            </a:r>
          </a:p>
          <a:p>
            <a:r>
              <a:rPr lang="en-GB" sz="1200" dirty="0"/>
              <a:t>How would you evidence that you actively do each of these with your team? </a:t>
            </a:r>
          </a:p>
          <a:p>
            <a:r>
              <a:rPr lang="en-GB" sz="1200" dirty="0"/>
              <a:t>What steps could you now take to improve your team empowerment?</a:t>
            </a:r>
          </a:p>
          <a:p>
            <a:endParaRPr lang="en-GB" dirty="0"/>
          </a:p>
        </p:txBody>
      </p:sp>
      <p:sp>
        <p:nvSpPr>
          <p:cNvPr id="4" name="Slide Number Placeholder 3"/>
          <p:cNvSpPr>
            <a:spLocks noGrp="1"/>
          </p:cNvSpPr>
          <p:nvPr>
            <p:ph type="sldNum" sz="quarter" idx="10"/>
          </p:nvPr>
        </p:nvSpPr>
        <p:spPr/>
        <p:txBody>
          <a:bodyPr/>
          <a:lstStyle/>
          <a:p>
            <a:fld id="{04B1BBA6-A2F2-4CFB-893E-C3E36A3F36E4}" type="slidenum">
              <a:rPr lang="en-GB" smtClean="0"/>
              <a:t>6</a:t>
            </a:fld>
            <a:endParaRPr lang="en-GB" dirty="0"/>
          </a:p>
        </p:txBody>
      </p:sp>
    </p:spTree>
    <p:extLst>
      <p:ext uri="{BB962C8B-B14F-4D97-AF65-F5344CB8AC3E}">
        <p14:creationId xmlns:p14="http://schemas.microsoft.com/office/powerpoint/2010/main" val="3460603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dirty="0"/>
              <a:t>SLIDE 7: THE SIX LEADERSHIP TRAPS</a:t>
            </a:r>
          </a:p>
          <a:p>
            <a:endParaRPr lang="en-GB" dirty="0"/>
          </a:p>
          <a:p>
            <a:r>
              <a:rPr lang="en-GB" dirty="0"/>
              <a:t>With the best will in the world and despite our best efforts, team leaders do sometimes get things wrong.</a:t>
            </a:r>
          </a:p>
          <a:p>
            <a:endParaRPr lang="en-GB" dirty="0"/>
          </a:p>
          <a:p>
            <a:r>
              <a:rPr lang="en-GB" dirty="0"/>
              <a:t>There are six key behaviours that will hamper your team and stop your team leadership being effective:</a:t>
            </a:r>
          </a:p>
          <a:p>
            <a:endParaRPr lang="en-GB" dirty="0"/>
          </a:p>
          <a:p>
            <a:pPr marL="228600" lvl="0" indent="-228600">
              <a:buFont typeface="+mj-lt"/>
              <a:buAutoNum type="arabicPeriod"/>
            </a:pPr>
            <a:r>
              <a:rPr lang="en-GB" sz="1200" dirty="0"/>
              <a:t>Control – The need (or perceived need) to always be in charge, to micro-manage and to display distrust in the ability of others.</a:t>
            </a:r>
          </a:p>
          <a:p>
            <a:pPr marL="228600" lvl="0" indent="-228600">
              <a:buFont typeface="+mj-lt"/>
              <a:buAutoNum type="arabicPeriod"/>
            </a:pPr>
            <a:r>
              <a:rPr lang="en-GB" sz="1200" dirty="0"/>
              <a:t>Concern – You worry that members of your team and not ‘doing things right’ or that they will let you down.</a:t>
            </a:r>
          </a:p>
          <a:p>
            <a:pPr marL="228600" lvl="0" indent="-228600">
              <a:buFont typeface="+mj-lt"/>
              <a:buAutoNum type="arabicPeriod"/>
            </a:pPr>
            <a:r>
              <a:rPr lang="en-GB" sz="1200" dirty="0"/>
              <a:t>Ego – You know that you can do a better job than anyone in your team so why should you delegate.</a:t>
            </a:r>
          </a:p>
          <a:p>
            <a:pPr marL="228600" lvl="0" indent="-228600">
              <a:buFont typeface="+mj-lt"/>
              <a:buAutoNum type="arabicPeriod"/>
            </a:pPr>
            <a:r>
              <a:rPr lang="en-GB" sz="1050" dirty="0"/>
              <a:t>Competition – If you do delegate, what happens if they prove to be better than you and get promoted above you or get the recognition and you don’t?</a:t>
            </a:r>
          </a:p>
          <a:p>
            <a:pPr marL="228600" lvl="0" indent="-228600">
              <a:buFont typeface="+mj-lt"/>
              <a:buAutoNum type="arabicPeriod"/>
            </a:pPr>
            <a:r>
              <a:rPr lang="en-GB" sz="1200" dirty="0"/>
              <a:t>Urgency – It just takes too much time to delegate to team members. It is quicker and easier to do things myself.</a:t>
            </a:r>
          </a:p>
          <a:p>
            <a:pPr marL="228600" lvl="0" indent="-228600">
              <a:buFont typeface="+mj-lt"/>
              <a:buAutoNum type="arabicPeriod"/>
            </a:pPr>
            <a:r>
              <a:rPr lang="en-GB" sz="1200" dirty="0"/>
              <a:t>Anger – I trusted them to do something and they haven’t done it my way or as well as I could do the job. I am angry and I am going to tell them,</a:t>
            </a:r>
          </a:p>
          <a:p>
            <a:endParaRPr lang="en-GB" dirty="0"/>
          </a:p>
        </p:txBody>
      </p:sp>
      <p:sp>
        <p:nvSpPr>
          <p:cNvPr id="4" name="Slide Number Placeholder 3"/>
          <p:cNvSpPr>
            <a:spLocks noGrp="1"/>
          </p:cNvSpPr>
          <p:nvPr>
            <p:ph type="sldNum" sz="quarter" idx="10"/>
          </p:nvPr>
        </p:nvSpPr>
        <p:spPr/>
        <p:txBody>
          <a:bodyPr/>
          <a:lstStyle/>
          <a:p>
            <a:fld id="{04B1BBA6-A2F2-4CFB-893E-C3E36A3F36E4}" type="slidenum">
              <a:rPr lang="en-GB" smtClean="0"/>
              <a:t>7</a:t>
            </a:fld>
            <a:endParaRPr lang="en-GB" dirty="0"/>
          </a:p>
        </p:txBody>
      </p:sp>
    </p:spTree>
    <p:extLst>
      <p:ext uri="{BB962C8B-B14F-4D97-AF65-F5344CB8AC3E}">
        <p14:creationId xmlns:p14="http://schemas.microsoft.com/office/powerpoint/2010/main" val="109841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SLIDE 8: Sounds like a trap</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Work in small groups to decide which ‘Traps’ do these scenarios relate to?</a:t>
            </a:r>
          </a:p>
          <a:p>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t>You trusted a colleague to collate the end of year reports for a year group and they have split a mug of coffee over them. You are furious and are going to give them a piece of your mind. (Anger)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t>You ask a colleague to plan a new unit of work but expect them to consult with you at each step of the way (Control)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t>The school principal wants something on their desk by tomorrow morning. This is your team member’s responsibility but you complete the task just to make sure it gets done on time (Urgency)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t>You don’t want to ask a colleague to plan the next parent’s meeting because you know you can do a better job (Ego)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t>You are worried that,, if you ask a colleague to take a lead role in a new project, they will think that you are passing the buck and you are lazy (Concern)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050" dirty="0"/>
              <a:t>If you delegate too much, school leadership will see that someone in your team is better than you and they will get all of the credit (Competition)</a:t>
            </a:r>
          </a:p>
          <a:p>
            <a:pPr lvl="0"/>
            <a:endParaRPr lang="en-GB" dirty="0"/>
          </a:p>
          <a:p>
            <a:pPr lvl="0"/>
            <a:r>
              <a:rPr lang="en-GB" dirty="0"/>
              <a:t>Now, for each one, agree a better team leadership strategy that will empower your team.</a:t>
            </a:r>
          </a:p>
        </p:txBody>
      </p:sp>
      <p:sp>
        <p:nvSpPr>
          <p:cNvPr id="4" name="Slide Number Placeholder 3"/>
          <p:cNvSpPr>
            <a:spLocks noGrp="1"/>
          </p:cNvSpPr>
          <p:nvPr>
            <p:ph type="sldNum" sz="quarter" idx="10"/>
          </p:nvPr>
        </p:nvSpPr>
        <p:spPr/>
        <p:txBody>
          <a:bodyPr/>
          <a:lstStyle/>
          <a:p>
            <a:fld id="{04B1BBA6-A2F2-4CFB-893E-C3E36A3F36E4}" type="slidenum">
              <a:rPr lang="en-GB" smtClean="0"/>
              <a:t>8</a:t>
            </a:fld>
            <a:endParaRPr lang="en-GB" dirty="0"/>
          </a:p>
        </p:txBody>
      </p:sp>
    </p:spTree>
    <p:extLst>
      <p:ext uri="{BB962C8B-B14F-4D97-AF65-F5344CB8AC3E}">
        <p14:creationId xmlns:p14="http://schemas.microsoft.com/office/powerpoint/2010/main" val="1711786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dirty="0"/>
              <a:t>SLIDE 9: MAKING IT WORK AT WORK</a:t>
            </a:r>
          </a:p>
          <a:p>
            <a:endParaRPr lang="en-GB" dirty="0"/>
          </a:p>
          <a:p>
            <a:r>
              <a:rPr lang="en-GB" dirty="0"/>
              <a:t>ACTIVITY: What will you do as a result of this Bite Sized Training?</a:t>
            </a:r>
          </a:p>
          <a:p>
            <a:endParaRPr lang="en-GB" dirty="0"/>
          </a:p>
          <a:p>
            <a:r>
              <a:rPr lang="en-GB" dirty="0"/>
              <a:t>Working in groups, look at the action sheet you have produced during today’s training.</a:t>
            </a:r>
          </a:p>
          <a:p>
            <a:endParaRPr lang="en-GB" dirty="0"/>
          </a:p>
          <a:p>
            <a:pPr marL="228600" indent="-228600">
              <a:buAutoNum type="arabicPeriod"/>
            </a:pPr>
            <a:r>
              <a:rPr lang="en-GB" dirty="0"/>
              <a:t>What are the three key learning points for you?</a:t>
            </a:r>
          </a:p>
          <a:p>
            <a:pPr marL="228600" indent="-228600">
              <a:buAutoNum type="arabicPeriod"/>
            </a:pPr>
            <a:r>
              <a:rPr lang="en-GB" dirty="0"/>
              <a:t>What will you change tomorrow to improve your team leadership?</a:t>
            </a:r>
          </a:p>
          <a:p>
            <a:pPr marL="228600" indent="-228600">
              <a:buAutoNum type="arabicPeriod"/>
            </a:pPr>
            <a:r>
              <a:rPr lang="en-GB" dirty="0"/>
              <a:t>How will you know when your change has been successful?</a:t>
            </a:r>
          </a:p>
        </p:txBody>
      </p:sp>
      <p:sp>
        <p:nvSpPr>
          <p:cNvPr id="4" name="Slide Number Placeholder 3"/>
          <p:cNvSpPr>
            <a:spLocks noGrp="1"/>
          </p:cNvSpPr>
          <p:nvPr>
            <p:ph type="sldNum" sz="quarter" idx="10"/>
          </p:nvPr>
        </p:nvSpPr>
        <p:spPr/>
        <p:txBody>
          <a:bodyPr/>
          <a:lstStyle/>
          <a:p>
            <a:pPr>
              <a:defRPr/>
            </a:pPr>
            <a:fld id="{D7C8A30B-CA20-4C81-9801-3DC611DACCAB}" type="slidenum">
              <a:rPr lang="en-GB" smtClean="0"/>
              <a:pPr>
                <a:defRPr/>
              </a:pPr>
              <a:t>9</a:t>
            </a:fld>
            <a:endParaRPr lang="en-GB" dirty="0"/>
          </a:p>
        </p:txBody>
      </p:sp>
    </p:spTree>
    <p:extLst>
      <p:ext uri="{BB962C8B-B14F-4D97-AF65-F5344CB8AC3E}">
        <p14:creationId xmlns:p14="http://schemas.microsoft.com/office/powerpoint/2010/main" val="3181940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B4613A3-66E2-401C-88AA-41CE83A8B2CC}" type="datetime1">
              <a:rPr lang="en-GB" smtClean="0"/>
              <a:t>17/01/2018</a:t>
            </a:fld>
            <a:endParaRPr lang="en-GB" dirty="0"/>
          </a:p>
        </p:txBody>
      </p:sp>
      <p:sp>
        <p:nvSpPr>
          <p:cNvPr id="5" name="Footer Placeholder 4"/>
          <p:cNvSpPr>
            <a:spLocks noGrp="1"/>
          </p:cNvSpPr>
          <p:nvPr>
            <p:ph type="ftr" sz="quarter" idx="11"/>
          </p:nvPr>
        </p:nvSpPr>
        <p:spPr/>
        <p:txBody>
          <a:bodyPr/>
          <a:lstStyle/>
          <a:p>
            <a:r>
              <a:rPr lang="en-GB" dirty="0"/>
              <a:t>Bite Sized Training - Brought to you by www.simplyinset.co.uk Call +447767 858360 or email simplyinset@gmx.com</a:t>
            </a:r>
          </a:p>
        </p:txBody>
      </p:sp>
      <p:sp>
        <p:nvSpPr>
          <p:cNvPr id="6" name="Slide Number Placeholder 5"/>
          <p:cNvSpPr>
            <a:spLocks noGrp="1"/>
          </p:cNvSpPr>
          <p:nvPr>
            <p:ph type="sldNum" sz="quarter" idx="12"/>
          </p:nvPr>
        </p:nvSpPr>
        <p:spPr/>
        <p:txBody>
          <a:bodyPr/>
          <a:lstStyle/>
          <a:p>
            <a:fld id="{56D51094-F7F1-4ED4-BA51-1B62F754DB33}" type="slidenum">
              <a:rPr lang="en-GB" smtClean="0"/>
              <a:t>‹#›</a:t>
            </a:fld>
            <a:endParaRPr lang="en-GB" dirty="0"/>
          </a:p>
        </p:txBody>
      </p:sp>
      <p:pic>
        <p:nvPicPr>
          <p:cNvPr id="7" name="Picture 6"/>
          <p:cNvPicPr>
            <a:picLocks noChangeAspect="1"/>
          </p:cNvPicPr>
          <p:nvPr/>
        </p:nvPicPr>
        <p:blipFill>
          <a:blip r:embed="rId2"/>
          <a:stretch>
            <a:fillRect/>
          </a:stretch>
        </p:blipFill>
        <p:spPr>
          <a:xfrm>
            <a:off x="0" y="23813"/>
            <a:ext cx="3743848" cy="1390844"/>
          </a:xfrm>
          <a:prstGeom prst="rect">
            <a:avLst/>
          </a:prstGeom>
        </p:spPr>
      </p:pic>
    </p:spTree>
    <p:extLst>
      <p:ext uri="{BB962C8B-B14F-4D97-AF65-F5344CB8AC3E}">
        <p14:creationId xmlns:p14="http://schemas.microsoft.com/office/powerpoint/2010/main" val="2266335565"/>
      </p:ext>
    </p:extLst>
  </p:cSld>
  <p:clrMapOvr>
    <a:masterClrMapping/>
  </p:clrMapOvr>
  <mc:AlternateContent xmlns:mc="http://schemas.openxmlformats.org/markup-compatibility/2006">
    <mc:Choice xmlns:p14="http://schemas.microsoft.com/office/powerpoint/2010/main" Requires="p14">
      <p:transition spd="slow" p14:dur="1200" advTm="29910">
        <p14:prism/>
      </p:transition>
    </mc:Choice>
    <mc:Fallback>
      <p:transition spd="slow" advTm="2991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4057" y="365126"/>
            <a:ext cx="490129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489B1F-9B77-4F75-9916-F4666D47E0BC}" type="datetime1">
              <a:rPr lang="en-GB" smtClean="0"/>
              <a:t>17/01/2018</a:t>
            </a:fld>
            <a:endParaRPr lang="en-GB" dirty="0"/>
          </a:p>
        </p:txBody>
      </p:sp>
      <p:sp>
        <p:nvSpPr>
          <p:cNvPr id="5" name="Footer Placeholder 4"/>
          <p:cNvSpPr>
            <a:spLocks noGrp="1"/>
          </p:cNvSpPr>
          <p:nvPr>
            <p:ph type="ftr" sz="quarter" idx="11"/>
          </p:nvPr>
        </p:nvSpPr>
        <p:spPr/>
        <p:txBody>
          <a:bodyPr/>
          <a:lstStyle/>
          <a:p>
            <a:r>
              <a:rPr lang="en-GB" dirty="0"/>
              <a:t>Bite Sized Training - Brought to you by www.simplyinset.co.uk Call +447767 858360 or email simplyinset@gmx.com</a:t>
            </a:r>
          </a:p>
        </p:txBody>
      </p:sp>
      <p:sp>
        <p:nvSpPr>
          <p:cNvPr id="6" name="Slide Number Placeholder 5"/>
          <p:cNvSpPr>
            <a:spLocks noGrp="1"/>
          </p:cNvSpPr>
          <p:nvPr>
            <p:ph type="sldNum" sz="quarter" idx="12"/>
          </p:nvPr>
        </p:nvSpPr>
        <p:spPr/>
        <p:txBody>
          <a:bodyPr/>
          <a:lstStyle/>
          <a:p>
            <a:fld id="{56D51094-F7F1-4ED4-BA51-1B62F754DB33}" type="slidenum">
              <a:rPr lang="en-GB" smtClean="0"/>
              <a:t>‹#›</a:t>
            </a:fld>
            <a:endParaRPr lang="en-GB" dirty="0"/>
          </a:p>
        </p:txBody>
      </p:sp>
      <p:pic>
        <p:nvPicPr>
          <p:cNvPr id="7" name="Picture 6"/>
          <p:cNvPicPr>
            <a:picLocks noChangeAspect="1"/>
          </p:cNvPicPr>
          <p:nvPr/>
        </p:nvPicPr>
        <p:blipFill>
          <a:blip r:embed="rId2"/>
          <a:stretch>
            <a:fillRect/>
          </a:stretch>
        </p:blipFill>
        <p:spPr>
          <a:xfrm>
            <a:off x="0" y="0"/>
            <a:ext cx="3743848" cy="1390844"/>
          </a:xfrm>
          <a:prstGeom prst="rect">
            <a:avLst/>
          </a:prstGeom>
        </p:spPr>
      </p:pic>
    </p:spTree>
    <p:extLst>
      <p:ext uri="{BB962C8B-B14F-4D97-AF65-F5344CB8AC3E}">
        <p14:creationId xmlns:p14="http://schemas.microsoft.com/office/powerpoint/2010/main" val="1001784503"/>
      </p:ext>
    </p:extLst>
  </p:cSld>
  <p:clrMapOvr>
    <a:masterClrMapping/>
  </p:clrMapOvr>
  <mc:AlternateContent xmlns:mc="http://schemas.openxmlformats.org/markup-compatibility/2006">
    <mc:Choice xmlns:p14="http://schemas.microsoft.com/office/powerpoint/2010/main" Requires="p14">
      <p:transition spd="slow" p14:dur="1200" advTm="29910">
        <p14:prism/>
      </p:transition>
    </mc:Choice>
    <mc:Fallback>
      <p:transition spd="slow" advTm="2991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A1636C-4C55-4FC0-975B-7A93154D2696}" type="datetime1">
              <a:rPr lang="en-GB" smtClean="0"/>
              <a:t>17/01/2018</a:t>
            </a:fld>
            <a:endParaRPr lang="en-GB" dirty="0"/>
          </a:p>
        </p:txBody>
      </p:sp>
      <p:sp>
        <p:nvSpPr>
          <p:cNvPr id="5" name="Footer Placeholder 4"/>
          <p:cNvSpPr>
            <a:spLocks noGrp="1"/>
          </p:cNvSpPr>
          <p:nvPr>
            <p:ph type="ftr" sz="quarter" idx="11"/>
          </p:nvPr>
        </p:nvSpPr>
        <p:spPr/>
        <p:txBody>
          <a:bodyPr/>
          <a:lstStyle/>
          <a:p>
            <a:r>
              <a:rPr lang="en-GB" dirty="0"/>
              <a:t>Bite Sized Training - Brought to you by www.simplyinset.co.uk Call +447767 858360 or email simplyinset@gmx.com</a:t>
            </a:r>
          </a:p>
        </p:txBody>
      </p:sp>
      <p:sp>
        <p:nvSpPr>
          <p:cNvPr id="6" name="Slide Number Placeholder 5"/>
          <p:cNvSpPr>
            <a:spLocks noGrp="1"/>
          </p:cNvSpPr>
          <p:nvPr>
            <p:ph type="sldNum" sz="quarter" idx="12"/>
          </p:nvPr>
        </p:nvSpPr>
        <p:spPr/>
        <p:txBody>
          <a:bodyPr/>
          <a:lstStyle/>
          <a:p>
            <a:fld id="{56D51094-F7F1-4ED4-BA51-1B62F754DB33}" type="slidenum">
              <a:rPr lang="en-GB" smtClean="0"/>
              <a:t>‹#›</a:t>
            </a:fld>
            <a:endParaRPr lang="en-GB" dirty="0"/>
          </a:p>
        </p:txBody>
      </p:sp>
      <p:pic>
        <p:nvPicPr>
          <p:cNvPr id="7" name="Picture 6"/>
          <p:cNvPicPr>
            <a:picLocks noChangeAspect="1"/>
          </p:cNvPicPr>
          <p:nvPr/>
        </p:nvPicPr>
        <p:blipFill>
          <a:blip r:embed="rId2"/>
          <a:stretch>
            <a:fillRect/>
          </a:stretch>
        </p:blipFill>
        <p:spPr>
          <a:xfrm>
            <a:off x="0" y="248363"/>
            <a:ext cx="3743848" cy="1390844"/>
          </a:xfrm>
          <a:prstGeom prst="rect">
            <a:avLst/>
          </a:prstGeom>
        </p:spPr>
      </p:pic>
    </p:spTree>
    <p:extLst>
      <p:ext uri="{BB962C8B-B14F-4D97-AF65-F5344CB8AC3E}">
        <p14:creationId xmlns:p14="http://schemas.microsoft.com/office/powerpoint/2010/main" val="307045216"/>
      </p:ext>
    </p:extLst>
  </p:cSld>
  <p:clrMapOvr>
    <a:masterClrMapping/>
  </p:clrMapOvr>
  <mc:AlternateContent xmlns:mc="http://schemas.openxmlformats.org/markup-compatibility/2006">
    <mc:Choice xmlns:p14="http://schemas.microsoft.com/office/powerpoint/2010/main" Requires="p14">
      <p:transition spd="slow" p14:dur="1200" advTm="29910">
        <p14:prism/>
      </p:transition>
    </mc:Choice>
    <mc:Fallback>
      <p:transition spd="slow" advTm="2991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24943" y="365126"/>
            <a:ext cx="4890407" cy="1325563"/>
          </a:xfr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BC44FC1-8465-453B-A253-00C9FC94845B}" type="datetime1">
              <a:rPr lang="en-GB" smtClean="0"/>
              <a:t>17/01/2018</a:t>
            </a:fld>
            <a:endParaRPr lang="en-GB" dirty="0"/>
          </a:p>
        </p:txBody>
      </p:sp>
      <p:sp>
        <p:nvSpPr>
          <p:cNvPr id="6" name="Footer Placeholder 5"/>
          <p:cNvSpPr>
            <a:spLocks noGrp="1"/>
          </p:cNvSpPr>
          <p:nvPr>
            <p:ph type="ftr" sz="quarter" idx="11"/>
          </p:nvPr>
        </p:nvSpPr>
        <p:spPr/>
        <p:txBody>
          <a:bodyPr/>
          <a:lstStyle/>
          <a:p>
            <a:r>
              <a:rPr lang="en-GB" dirty="0"/>
              <a:t>Bite Sized Training - Brought to you by www.simplyinset.co.uk Call +447767 858360 or email simplyinset@gmx.com</a:t>
            </a:r>
          </a:p>
        </p:txBody>
      </p:sp>
      <p:sp>
        <p:nvSpPr>
          <p:cNvPr id="7" name="Slide Number Placeholder 6"/>
          <p:cNvSpPr>
            <a:spLocks noGrp="1"/>
          </p:cNvSpPr>
          <p:nvPr>
            <p:ph type="sldNum" sz="quarter" idx="12"/>
          </p:nvPr>
        </p:nvSpPr>
        <p:spPr/>
        <p:txBody>
          <a:bodyPr/>
          <a:lstStyle/>
          <a:p>
            <a:fld id="{56D51094-F7F1-4ED4-BA51-1B62F754DB33}" type="slidenum">
              <a:rPr lang="en-GB" smtClean="0"/>
              <a:t>‹#›</a:t>
            </a:fld>
            <a:endParaRPr lang="en-GB" dirty="0"/>
          </a:p>
        </p:txBody>
      </p:sp>
      <p:pic>
        <p:nvPicPr>
          <p:cNvPr id="8" name="Picture 7"/>
          <p:cNvPicPr>
            <a:picLocks noChangeAspect="1"/>
          </p:cNvPicPr>
          <p:nvPr/>
        </p:nvPicPr>
        <p:blipFill>
          <a:blip r:embed="rId2"/>
          <a:stretch>
            <a:fillRect/>
          </a:stretch>
        </p:blipFill>
        <p:spPr>
          <a:xfrm>
            <a:off x="0" y="0"/>
            <a:ext cx="3743848" cy="1390844"/>
          </a:xfrm>
          <a:prstGeom prst="rect">
            <a:avLst/>
          </a:prstGeom>
        </p:spPr>
      </p:pic>
    </p:spTree>
    <p:extLst>
      <p:ext uri="{BB962C8B-B14F-4D97-AF65-F5344CB8AC3E}">
        <p14:creationId xmlns:p14="http://schemas.microsoft.com/office/powerpoint/2010/main" val="279871396"/>
      </p:ext>
    </p:extLst>
  </p:cSld>
  <p:clrMapOvr>
    <a:masterClrMapping/>
  </p:clrMapOvr>
  <mc:AlternateContent xmlns:mc="http://schemas.openxmlformats.org/markup-compatibility/2006">
    <mc:Choice xmlns:p14="http://schemas.microsoft.com/office/powerpoint/2010/main" Requires="p14">
      <p:transition spd="slow" p14:dur="1200" advTm="29910">
        <p14:prism/>
      </p:transition>
    </mc:Choice>
    <mc:Fallback>
      <p:transition spd="slow" advTm="2991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66457" y="365126"/>
            <a:ext cx="4750084"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0303AA-A55D-46EB-85F8-4FAE9CD2B97F}" type="datetime1">
              <a:rPr lang="en-GB" smtClean="0"/>
              <a:t>17/01/2018</a:t>
            </a:fld>
            <a:endParaRPr lang="en-GB" dirty="0"/>
          </a:p>
        </p:txBody>
      </p:sp>
      <p:sp>
        <p:nvSpPr>
          <p:cNvPr id="8" name="Footer Placeholder 7"/>
          <p:cNvSpPr>
            <a:spLocks noGrp="1"/>
          </p:cNvSpPr>
          <p:nvPr>
            <p:ph type="ftr" sz="quarter" idx="11"/>
          </p:nvPr>
        </p:nvSpPr>
        <p:spPr/>
        <p:txBody>
          <a:bodyPr/>
          <a:lstStyle/>
          <a:p>
            <a:r>
              <a:rPr lang="en-GB" dirty="0"/>
              <a:t>Bite Sized Training - Brought to you by www.simplyinset.co.uk Call +447767 858360 or email simplyinset@gmx.com</a:t>
            </a:r>
          </a:p>
        </p:txBody>
      </p:sp>
      <p:sp>
        <p:nvSpPr>
          <p:cNvPr id="9" name="Slide Number Placeholder 8"/>
          <p:cNvSpPr>
            <a:spLocks noGrp="1"/>
          </p:cNvSpPr>
          <p:nvPr>
            <p:ph type="sldNum" sz="quarter" idx="12"/>
          </p:nvPr>
        </p:nvSpPr>
        <p:spPr/>
        <p:txBody>
          <a:bodyPr/>
          <a:lstStyle/>
          <a:p>
            <a:fld id="{56D51094-F7F1-4ED4-BA51-1B62F754DB33}" type="slidenum">
              <a:rPr lang="en-GB" smtClean="0"/>
              <a:t>‹#›</a:t>
            </a:fld>
            <a:endParaRPr lang="en-GB" dirty="0"/>
          </a:p>
        </p:txBody>
      </p:sp>
      <p:pic>
        <p:nvPicPr>
          <p:cNvPr id="10" name="Picture 9"/>
          <p:cNvPicPr>
            <a:picLocks noChangeAspect="1"/>
          </p:cNvPicPr>
          <p:nvPr/>
        </p:nvPicPr>
        <p:blipFill>
          <a:blip r:embed="rId2"/>
          <a:stretch>
            <a:fillRect/>
          </a:stretch>
        </p:blipFill>
        <p:spPr>
          <a:xfrm>
            <a:off x="109276" y="0"/>
            <a:ext cx="3743848" cy="1390844"/>
          </a:xfrm>
          <a:prstGeom prst="rect">
            <a:avLst/>
          </a:prstGeom>
        </p:spPr>
      </p:pic>
    </p:spTree>
    <p:extLst>
      <p:ext uri="{BB962C8B-B14F-4D97-AF65-F5344CB8AC3E}">
        <p14:creationId xmlns:p14="http://schemas.microsoft.com/office/powerpoint/2010/main" val="4251077227"/>
      </p:ext>
    </p:extLst>
  </p:cSld>
  <p:clrMapOvr>
    <a:masterClrMapping/>
  </p:clrMapOvr>
  <mc:AlternateContent xmlns:mc="http://schemas.openxmlformats.org/markup-compatibility/2006">
    <mc:Choice xmlns:p14="http://schemas.microsoft.com/office/powerpoint/2010/main" Requires="p14">
      <p:transition spd="slow" p14:dur="1200" advTm="29910">
        <p14:prism/>
      </p:transition>
    </mc:Choice>
    <mc:Fallback>
      <p:transition spd="slow" advTm="2991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43848" y="365126"/>
            <a:ext cx="4771502" cy="1325563"/>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24C2392-5146-4268-B803-0EF5A301EC91}" type="datetime1">
              <a:rPr lang="en-GB" smtClean="0"/>
              <a:t>17/01/2018</a:t>
            </a:fld>
            <a:endParaRPr lang="en-GB" dirty="0"/>
          </a:p>
        </p:txBody>
      </p:sp>
      <p:sp>
        <p:nvSpPr>
          <p:cNvPr id="4" name="Footer Placeholder 3"/>
          <p:cNvSpPr>
            <a:spLocks noGrp="1"/>
          </p:cNvSpPr>
          <p:nvPr>
            <p:ph type="ftr" sz="quarter" idx="11"/>
          </p:nvPr>
        </p:nvSpPr>
        <p:spPr/>
        <p:txBody>
          <a:bodyPr/>
          <a:lstStyle/>
          <a:p>
            <a:r>
              <a:rPr lang="en-GB" dirty="0"/>
              <a:t>Bite Sized Training - Brought to you by www.simplyinset.co.uk Call +447767 858360 or email simplyinset@gmx.com</a:t>
            </a:r>
          </a:p>
        </p:txBody>
      </p:sp>
      <p:sp>
        <p:nvSpPr>
          <p:cNvPr id="5" name="Slide Number Placeholder 4"/>
          <p:cNvSpPr>
            <a:spLocks noGrp="1"/>
          </p:cNvSpPr>
          <p:nvPr>
            <p:ph type="sldNum" sz="quarter" idx="12"/>
          </p:nvPr>
        </p:nvSpPr>
        <p:spPr/>
        <p:txBody>
          <a:bodyPr/>
          <a:lstStyle/>
          <a:p>
            <a:fld id="{56D51094-F7F1-4ED4-BA51-1B62F754DB33}" type="slidenum">
              <a:rPr lang="en-GB" smtClean="0"/>
              <a:t>‹#›</a:t>
            </a:fld>
            <a:endParaRPr lang="en-GB" dirty="0"/>
          </a:p>
        </p:txBody>
      </p:sp>
      <p:pic>
        <p:nvPicPr>
          <p:cNvPr id="6" name="Picture 5"/>
          <p:cNvPicPr>
            <a:picLocks noChangeAspect="1"/>
          </p:cNvPicPr>
          <p:nvPr/>
        </p:nvPicPr>
        <p:blipFill>
          <a:blip r:embed="rId2"/>
          <a:stretch>
            <a:fillRect/>
          </a:stretch>
        </p:blipFill>
        <p:spPr>
          <a:xfrm>
            <a:off x="0" y="0"/>
            <a:ext cx="3743848" cy="1390844"/>
          </a:xfrm>
          <a:prstGeom prst="rect">
            <a:avLst/>
          </a:prstGeom>
        </p:spPr>
      </p:pic>
    </p:spTree>
    <p:extLst>
      <p:ext uri="{BB962C8B-B14F-4D97-AF65-F5344CB8AC3E}">
        <p14:creationId xmlns:p14="http://schemas.microsoft.com/office/powerpoint/2010/main" val="380215451"/>
      </p:ext>
    </p:extLst>
  </p:cSld>
  <p:clrMapOvr>
    <a:masterClrMapping/>
  </p:clrMapOvr>
  <mc:AlternateContent xmlns:mc="http://schemas.openxmlformats.org/markup-compatibility/2006">
    <mc:Choice xmlns:p14="http://schemas.microsoft.com/office/powerpoint/2010/main" Requires="p14">
      <p:transition spd="slow" p14:dur="1200" advTm="29910">
        <p14:prism/>
      </p:transition>
    </mc:Choice>
    <mc:Fallback>
      <p:transition spd="slow" advTm="2991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111AC-8110-4CDB-B157-376B91220EEB}" type="datetime1">
              <a:rPr lang="en-GB" smtClean="0"/>
              <a:t>17/01/2018</a:t>
            </a:fld>
            <a:endParaRPr lang="en-GB" dirty="0"/>
          </a:p>
        </p:txBody>
      </p:sp>
      <p:sp>
        <p:nvSpPr>
          <p:cNvPr id="3" name="Footer Placeholder 2"/>
          <p:cNvSpPr>
            <a:spLocks noGrp="1"/>
          </p:cNvSpPr>
          <p:nvPr>
            <p:ph type="ftr" sz="quarter" idx="11"/>
          </p:nvPr>
        </p:nvSpPr>
        <p:spPr/>
        <p:txBody>
          <a:bodyPr/>
          <a:lstStyle/>
          <a:p>
            <a:r>
              <a:rPr lang="en-GB" dirty="0"/>
              <a:t>Bite Sized Training - Brought to you by www.simplyinset.co.uk Call +447767 858360 or email simplyinset@gmx.com</a:t>
            </a:r>
          </a:p>
        </p:txBody>
      </p:sp>
      <p:sp>
        <p:nvSpPr>
          <p:cNvPr id="4" name="Slide Number Placeholder 3"/>
          <p:cNvSpPr>
            <a:spLocks noGrp="1"/>
          </p:cNvSpPr>
          <p:nvPr>
            <p:ph type="sldNum" sz="quarter" idx="12"/>
          </p:nvPr>
        </p:nvSpPr>
        <p:spPr/>
        <p:txBody>
          <a:bodyPr/>
          <a:lstStyle/>
          <a:p>
            <a:fld id="{56D51094-F7F1-4ED4-BA51-1B62F754DB33}" type="slidenum">
              <a:rPr lang="en-GB" smtClean="0"/>
              <a:t>‹#›</a:t>
            </a:fld>
            <a:endParaRPr lang="en-GB" dirty="0"/>
          </a:p>
        </p:txBody>
      </p:sp>
      <p:pic>
        <p:nvPicPr>
          <p:cNvPr id="5" name="Picture 4"/>
          <p:cNvPicPr>
            <a:picLocks noChangeAspect="1"/>
          </p:cNvPicPr>
          <p:nvPr/>
        </p:nvPicPr>
        <p:blipFill>
          <a:blip r:embed="rId2"/>
          <a:stretch>
            <a:fillRect/>
          </a:stretch>
        </p:blipFill>
        <p:spPr>
          <a:xfrm>
            <a:off x="0" y="0"/>
            <a:ext cx="3743848" cy="1390844"/>
          </a:xfrm>
          <a:prstGeom prst="rect">
            <a:avLst/>
          </a:prstGeom>
        </p:spPr>
      </p:pic>
    </p:spTree>
    <p:extLst>
      <p:ext uri="{BB962C8B-B14F-4D97-AF65-F5344CB8AC3E}">
        <p14:creationId xmlns:p14="http://schemas.microsoft.com/office/powerpoint/2010/main" val="393071756"/>
      </p:ext>
    </p:extLst>
  </p:cSld>
  <p:clrMapOvr>
    <a:masterClrMapping/>
  </p:clrMapOvr>
  <mc:AlternateContent xmlns:mc="http://schemas.openxmlformats.org/markup-compatibility/2006">
    <mc:Choice xmlns:p14="http://schemas.microsoft.com/office/powerpoint/2010/main" Requires="p14">
      <p:transition spd="slow" p14:dur="1200" advTm="29910">
        <p14:prism/>
      </p:transition>
    </mc:Choice>
    <mc:Fallback>
      <p:transition spd="slow" advTm="2991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42238" y="365126"/>
            <a:ext cx="4673112" cy="1325563"/>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04C3D9-6F16-4701-8CF2-8AC9861A4C83}" type="datetime1">
              <a:rPr lang="en-GB" smtClean="0"/>
              <a:t>17/01/2018</a:t>
            </a:fld>
            <a:endParaRPr lang="en-GB" dirty="0"/>
          </a:p>
        </p:txBody>
      </p:sp>
      <p:sp>
        <p:nvSpPr>
          <p:cNvPr id="5" name="Footer Placeholder 4"/>
          <p:cNvSpPr>
            <a:spLocks noGrp="1"/>
          </p:cNvSpPr>
          <p:nvPr>
            <p:ph type="ftr" sz="quarter" idx="11"/>
          </p:nvPr>
        </p:nvSpPr>
        <p:spPr/>
        <p:txBody>
          <a:bodyPr/>
          <a:lstStyle/>
          <a:p>
            <a:r>
              <a:rPr lang="en-GB" dirty="0"/>
              <a:t>Bite Sized Training - Brought to you by www.simplyinset.co.uk Call +447767 858360 or email simplyinset@gmx.com</a:t>
            </a:r>
          </a:p>
        </p:txBody>
      </p:sp>
      <p:sp>
        <p:nvSpPr>
          <p:cNvPr id="6" name="Slide Number Placeholder 5"/>
          <p:cNvSpPr>
            <a:spLocks noGrp="1"/>
          </p:cNvSpPr>
          <p:nvPr>
            <p:ph type="sldNum" sz="quarter" idx="12"/>
          </p:nvPr>
        </p:nvSpPr>
        <p:spPr/>
        <p:txBody>
          <a:bodyPr/>
          <a:lstStyle/>
          <a:p>
            <a:fld id="{56D51094-F7F1-4ED4-BA51-1B62F754DB33}" type="slidenum">
              <a:rPr lang="en-GB" smtClean="0"/>
              <a:t>‹#›</a:t>
            </a:fld>
            <a:endParaRPr lang="en-GB" dirty="0"/>
          </a:p>
        </p:txBody>
      </p:sp>
      <p:pic>
        <p:nvPicPr>
          <p:cNvPr id="7" name="Picture 6"/>
          <p:cNvPicPr>
            <a:picLocks noChangeAspect="1"/>
          </p:cNvPicPr>
          <p:nvPr/>
        </p:nvPicPr>
        <p:blipFill>
          <a:blip r:embed="rId2"/>
          <a:stretch>
            <a:fillRect/>
          </a:stretch>
        </p:blipFill>
        <p:spPr>
          <a:xfrm>
            <a:off x="98391" y="0"/>
            <a:ext cx="3743848" cy="1390844"/>
          </a:xfrm>
          <a:prstGeom prst="rect">
            <a:avLst/>
          </a:prstGeom>
        </p:spPr>
      </p:pic>
    </p:spTree>
    <p:extLst>
      <p:ext uri="{BB962C8B-B14F-4D97-AF65-F5344CB8AC3E}">
        <p14:creationId xmlns:p14="http://schemas.microsoft.com/office/powerpoint/2010/main" val="126208867"/>
      </p:ext>
    </p:extLst>
  </p:cSld>
  <p:clrMapOvr>
    <a:masterClrMapping/>
  </p:clrMapOvr>
  <mc:AlternateContent xmlns:mc="http://schemas.openxmlformats.org/markup-compatibility/2006">
    <mc:Choice xmlns:p14="http://schemas.microsoft.com/office/powerpoint/2010/main" Requires="p14">
      <p:transition spd="slow" p14:dur="1200" advTm="29910">
        <p14:prism/>
      </p:transition>
    </mc:Choice>
    <mc:Fallback>
      <p:transition spd="slow" advTm="2991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24943" y="365126"/>
            <a:ext cx="489040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D4449A3-191E-4091-BD89-7B59D3885FAC}" type="datetime1">
              <a:rPr lang="en-GB" smtClean="0"/>
              <a:t>17/01/2018</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a:t>Bite Sized Training - Brought to you by www.simplyinset.co.uk Call +447767 858360 or email simplyinset@gmx.com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D51094-F7F1-4ED4-BA51-1B62F754DB33}" type="slidenum">
              <a:rPr lang="en-GB" smtClean="0"/>
              <a:t>‹#›</a:t>
            </a:fld>
            <a:endParaRPr lang="en-GB" dirty="0"/>
          </a:p>
        </p:txBody>
      </p:sp>
      <p:pic>
        <p:nvPicPr>
          <p:cNvPr id="7" name="Picture 6"/>
          <p:cNvPicPr>
            <a:picLocks noChangeAspect="1"/>
          </p:cNvPicPr>
          <p:nvPr/>
        </p:nvPicPr>
        <p:blipFill>
          <a:blip r:embed="rId10"/>
          <a:stretch>
            <a:fillRect/>
          </a:stretch>
        </p:blipFill>
        <p:spPr>
          <a:xfrm>
            <a:off x="0" y="0"/>
            <a:ext cx="3743848" cy="1390844"/>
          </a:xfrm>
          <a:prstGeom prst="rect">
            <a:avLst/>
          </a:prstGeom>
        </p:spPr>
      </p:pic>
    </p:spTree>
    <p:extLst>
      <p:ext uri="{BB962C8B-B14F-4D97-AF65-F5344CB8AC3E}">
        <p14:creationId xmlns:p14="http://schemas.microsoft.com/office/powerpoint/2010/main" val="180696989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mc:AlternateContent xmlns:mc="http://schemas.openxmlformats.org/markup-compatibility/2006">
    <mc:Choice xmlns:p14="http://schemas.microsoft.com/office/powerpoint/2010/main" Requires="p14">
      <p:transition spd="slow" p14:dur="1200" advTm="29910">
        <p14:prism/>
      </p:transition>
    </mc:Choice>
    <mc:Fallback>
      <p:transition spd="slow" advTm="29910">
        <p:fad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implyinset.co.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simplyinset@gm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iarslceproceedings.wikispaces.com/Assessing+student+learning+outcomes+in+international+service+learning+program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tickyjesus.com/2010/10/the-importance-of-being-light/"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flickr.com/photos/thomashawk/228330352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readliveplay.blogspot.com/2011/12/10-things-on-my-christmas-wishlist.html"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tracymurdach.wikispaces.com/no_software_need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Leading your team</a:t>
            </a:r>
          </a:p>
        </p:txBody>
      </p:sp>
      <p:sp>
        <p:nvSpPr>
          <p:cNvPr id="3" name="Subtitle 2"/>
          <p:cNvSpPr>
            <a:spLocks noGrp="1"/>
          </p:cNvSpPr>
          <p:nvPr>
            <p:ph type="subTitle" idx="1"/>
          </p:nvPr>
        </p:nvSpPr>
        <p:spPr/>
        <p:txBody>
          <a:bodyPr/>
          <a:lstStyle/>
          <a:p>
            <a:r>
              <a:rPr lang="en-GB" b="1" i="1" dirty="0"/>
              <a:t>Part 2 of ‘Starting to Lead: An introduction to middle leadership’</a:t>
            </a:r>
          </a:p>
        </p:txBody>
      </p:sp>
      <p:sp>
        <p:nvSpPr>
          <p:cNvPr id="4" name="Footer Placeholder 3"/>
          <p:cNvSpPr>
            <a:spLocks noGrp="1"/>
          </p:cNvSpPr>
          <p:nvPr>
            <p:ph type="ftr" sz="quarter" idx="11"/>
          </p:nvPr>
        </p:nvSpPr>
        <p:spPr/>
        <p:txBody>
          <a:bodyPr/>
          <a:lstStyle/>
          <a:p>
            <a:r>
              <a:rPr lang="en-GB" dirty="0"/>
              <a:t>Bite Sized Training - Brought to you by www.simplyinset.co.uk Call +447767 858360 or email simplyinset@gmx.com</a:t>
            </a:r>
          </a:p>
        </p:txBody>
      </p:sp>
      <p:sp>
        <p:nvSpPr>
          <p:cNvPr id="5" name="Slide Number Placeholder 4"/>
          <p:cNvSpPr>
            <a:spLocks noGrp="1"/>
          </p:cNvSpPr>
          <p:nvPr>
            <p:ph type="sldNum" sz="quarter" idx="12"/>
          </p:nvPr>
        </p:nvSpPr>
        <p:spPr/>
        <p:txBody>
          <a:bodyPr/>
          <a:lstStyle/>
          <a:p>
            <a:fld id="{56D51094-F7F1-4ED4-BA51-1B62F754DB33}" type="slidenum">
              <a:rPr lang="en-GB" smtClean="0"/>
              <a:t>1</a:t>
            </a:fld>
            <a:endParaRPr lang="en-GB" dirty="0"/>
          </a:p>
        </p:txBody>
      </p:sp>
    </p:spTree>
    <p:extLst>
      <p:ext uri="{BB962C8B-B14F-4D97-AF65-F5344CB8AC3E}">
        <p14:creationId xmlns:p14="http://schemas.microsoft.com/office/powerpoint/2010/main" val="3500966066"/>
      </p:ext>
    </p:extLst>
  </p:cSld>
  <p:clrMapOvr>
    <a:masterClrMapping/>
  </p:clrMapOvr>
  <mc:AlternateContent xmlns:mc="http://schemas.openxmlformats.org/markup-compatibility/2006">
    <mc:Choice xmlns:p14="http://schemas.microsoft.com/office/powerpoint/2010/main" Requires="p14">
      <p:transition spd="slow" p14:dur="1200" advTm="29910">
        <p14:prism/>
      </p:transition>
    </mc:Choice>
    <mc:Fallback>
      <p:transition spd="slow" advTm="2991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4057" y="365127"/>
            <a:ext cx="4901293" cy="883382"/>
          </a:xfrm>
        </p:spPr>
        <p:txBody>
          <a:bodyPr/>
          <a:lstStyle/>
          <a:p>
            <a:r>
              <a:rPr lang="en-GB" b="1" dirty="0"/>
              <a:t>Where next?</a:t>
            </a:r>
          </a:p>
        </p:txBody>
      </p:sp>
      <p:sp>
        <p:nvSpPr>
          <p:cNvPr id="3" name="Content Placeholder 2"/>
          <p:cNvSpPr>
            <a:spLocks noGrp="1"/>
          </p:cNvSpPr>
          <p:nvPr>
            <p:ph idx="1"/>
          </p:nvPr>
        </p:nvSpPr>
        <p:spPr/>
        <p:txBody>
          <a:bodyPr>
            <a:normAutofit fontScale="85000" lnSpcReduction="20000"/>
          </a:bodyPr>
          <a:lstStyle/>
          <a:p>
            <a:pPr marL="0" indent="0">
              <a:buNone/>
            </a:pPr>
            <a:r>
              <a:rPr lang="en-GB" b="1" dirty="0"/>
              <a:t>LEADING YOUR TEAM </a:t>
            </a:r>
            <a:r>
              <a:rPr lang="en-GB" dirty="0"/>
              <a:t>– is the second in a series of Bite Sized training resources designed to develop the skills and knowledge of those new to middle leadership in schools, colleges and academies.</a:t>
            </a:r>
          </a:p>
          <a:p>
            <a:pPr marL="0" indent="0">
              <a:buNone/>
            </a:pPr>
            <a:endParaRPr lang="en-GB" dirty="0"/>
          </a:p>
          <a:p>
            <a:pPr marL="0" indent="0">
              <a:buNone/>
            </a:pPr>
            <a:r>
              <a:rPr lang="en-GB" dirty="0"/>
              <a:t>Other training in the </a:t>
            </a:r>
            <a:r>
              <a:rPr lang="en-GB" b="1" dirty="0"/>
              <a:t>LEARNING TO LEAD </a:t>
            </a:r>
            <a:r>
              <a:rPr lang="en-GB" dirty="0"/>
              <a:t>series include:</a:t>
            </a:r>
          </a:p>
          <a:p>
            <a:r>
              <a:rPr lang="en-GB" b="1" dirty="0"/>
              <a:t>Starting to lead</a:t>
            </a:r>
          </a:p>
          <a:p>
            <a:r>
              <a:rPr lang="en-GB" b="1" dirty="0"/>
              <a:t>Turning vision into practice</a:t>
            </a:r>
          </a:p>
          <a:p>
            <a:r>
              <a:rPr lang="en-GB" b="1" dirty="0"/>
              <a:t>Performance management and appraisal</a:t>
            </a:r>
          </a:p>
          <a:p>
            <a:r>
              <a:rPr lang="en-GB" b="1" dirty="0"/>
              <a:t>Dealing with difficult and challenging people</a:t>
            </a:r>
          </a:p>
          <a:p>
            <a:endParaRPr lang="en-GB" dirty="0"/>
          </a:p>
          <a:p>
            <a:pPr marL="0" indent="0">
              <a:buNone/>
            </a:pPr>
            <a:r>
              <a:rPr lang="en-GB" dirty="0"/>
              <a:t>Bite Sized Training offers a wide range of school based CPD sessions designed to be used as sharply focused yet active training sessions of no more than 45 minutes in length. Bite Sized Training materials are produced by Steve Burnage through </a:t>
            </a:r>
            <a:r>
              <a:rPr lang="en-GB" dirty="0">
                <a:hlinkClick r:id="rId3"/>
              </a:rPr>
              <a:t>www.simplyinset.co.uk</a:t>
            </a:r>
            <a:r>
              <a:rPr lang="en-GB" dirty="0"/>
              <a:t>. Steve is an experienced author, trainer and education consultant with over 25 years experience of working in UK schools.</a:t>
            </a:r>
          </a:p>
          <a:p>
            <a:pPr marL="0" indent="0">
              <a:buNone/>
            </a:pPr>
            <a:r>
              <a:rPr lang="en-GB" dirty="0"/>
              <a:t>For details of other CPD offered through Bite Sized Training, email </a:t>
            </a:r>
            <a:r>
              <a:rPr lang="en-GB" dirty="0">
                <a:hlinkClick r:id="rId4"/>
              </a:rPr>
              <a:t>bitesizedtraining@gmx.com</a:t>
            </a:r>
            <a:r>
              <a:rPr lang="en-GB" dirty="0"/>
              <a:t> or call +44767 858360</a:t>
            </a:r>
          </a:p>
          <a:p>
            <a:pPr marL="0" indent="0">
              <a:buNone/>
            </a:pPr>
            <a:endParaRPr lang="en-GB" dirty="0"/>
          </a:p>
        </p:txBody>
      </p:sp>
      <p:sp>
        <p:nvSpPr>
          <p:cNvPr id="4" name="Footer Placeholder 3"/>
          <p:cNvSpPr>
            <a:spLocks noGrp="1"/>
          </p:cNvSpPr>
          <p:nvPr>
            <p:ph type="ftr" sz="quarter" idx="11"/>
          </p:nvPr>
        </p:nvSpPr>
        <p:spPr/>
        <p:txBody>
          <a:bodyPr/>
          <a:lstStyle/>
          <a:p>
            <a:r>
              <a:rPr lang="en-GB" dirty="0"/>
              <a:t>Bite Sized Training - Brought to you by www.simplyinset.co.uk Call +447767 858360 or email simplyinset@gmx.com</a:t>
            </a:r>
          </a:p>
        </p:txBody>
      </p:sp>
      <p:sp>
        <p:nvSpPr>
          <p:cNvPr id="5" name="Slide Number Placeholder 4"/>
          <p:cNvSpPr>
            <a:spLocks noGrp="1"/>
          </p:cNvSpPr>
          <p:nvPr>
            <p:ph type="sldNum" sz="quarter" idx="12"/>
          </p:nvPr>
        </p:nvSpPr>
        <p:spPr/>
        <p:txBody>
          <a:bodyPr/>
          <a:lstStyle/>
          <a:p>
            <a:fld id="{56D51094-F7F1-4ED4-BA51-1B62F754DB33}" type="slidenum">
              <a:rPr lang="en-GB" smtClean="0"/>
              <a:t>10</a:t>
            </a:fld>
            <a:endParaRPr lang="en-GB" dirty="0"/>
          </a:p>
        </p:txBody>
      </p:sp>
    </p:spTree>
    <p:extLst>
      <p:ext uri="{BB962C8B-B14F-4D97-AF65-F5344CB8AC3E}">
        <p14:creationId xmlns:p14="http://schemas.microsoft.com/office/powerpoint/2010/main" val="4172933099"/>
      </p:ext>
    </p:extLst>
  </p:cSld>
  <p:clrMapOvr>
    <a:masterClrMapping/>
  </p:clrMapOvr>
  <mc:AlternateContent xmlns:mc="http://schemas.openxmlformats.org/markup-compatibility/2006">
    <mc:Choice xmlns:p14="http://schemas.microsoft.com/office/powerpoint/2010/main" Requires="p14">
      <p:transition spd="slow" p14:dur="1200" advTm="29910">
        <p14:prism/>
      </p:transition>
    </mc:Choice>
    <mc:Fallback>
      <p:transition spd="slow" advTm="2991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BBC64-3B02-44D8-997C-BE5CF4529C3C}"/>
              </a:ext>
            </a:extLst>
          </p:cNvPr>
          <p:cNvSpPr>
            <a:spLocks noGrp="1"/>
          </p:cNvSpPr>
          <p:nvPr>
            <p:ph type="title"/>
          </p:nvPr>
        </p:nvSpPr>
        <p:spPr/>
        <p:txBody>
          <a:bodyPr/>
          <a:lstStyle/>
          <a:p>
            <a:r>
              <a:rPr lang="en-GB" dirty="0"/>
              <a:t>Outcomes from today</a:t>
            </a:r>
          </a:p>
        </p:txBody>
      </p:sp>
      <p:sp>
        <p:nvSpPr>
          <p:cNvPr id="3" name="Content Placeholder 2"/>
          <p:cNvSpPr>
            <a:spLocks noGrp="1"/>
          </p:cNvSpPr>
          <p:nvPr>
            <p:ph sz="half" idx="1"/>
          </p:nvPr>
        </p:nvSpPr>
        <p:spPr/>
        <p:txBody>
          <a:bodyPr>
            <a:normAutofit fontScale="70000" lnSpcReduction="20000"/>
          </a:bodyPr>
          <a:lstStyle/>
          <a:p>
            <a:pPr marL="0" indent="0">
              <a:buNone/>
            </a:pPr>
            <a:r>
              <a:rPr lang="en-GB" sz="2800" dirty="0"/>
              <a:t>By the end of this </a:t>
            </a:r>
            <a:r>
              <a:rPr lang="en-GB" sz="2800" b="1" i="1" dirty="0"/>
              <a:t>Bite Sized Training </a:t>
            </a:r>
            <a:r>
              <a:rPr lang="en-GB" sz="2800" dirty="0"/>
              <a:t>you will be able to:</a:t>
            </a:r>
          </a:p>
          <a:p>
            <a:pPr lvl="0"/>
            <a:r>
              <a:rPr lang="en-GB" sz="2800" dirty="0"/>
              <a:t>Describe the benefits of being an empowering team leader.</a:t>
            </a:r>
          </a:p>
          <a:p>
            <a:pPr lvl="0"/>
            <a:r>
              <a:rPr lang="en-GB" sz="2800" dirty="0"/>
              <a:t>Recognise the characteristics of empowering team leaders.</a:t>
            </a:r>
          </a:p>
          <a:p>
            <a:pPr lvl="0"/>
            <a:r>
              <a:rPr lang="en-GB" sz="2800" dirty="0"/>
              <a:t>Identify blocks, barriers and traps </a:t>
            </a:r>
            <a:br>
              <a:rPr lang="en-GB" sz="2800" dirty="0"/>
            </a:br>
            <a:r>
              <a:rPr lang="en-GB" sz="2800" dirty="0"/>
              <a:t>that make being an empowering </a:t>
            </a:r>
            <a:br>
              <a:rPr lang="en-GB" sz="2800" dirty="0"/>
            </a:br>
            <a:r>
              <a:rPr lang="en-GB" sz="2800" dirty="0"/>
              <a:t>team leader difficult.</a:t>
            </a:r>
          </a:p>
          <a:p>
            <a:pPr lvl="0"/>
            <a:r>
              <a:rPr lang="en-GB" sz="2800" dirty="0"/>
              <a:t>Describe specific actions that will </a:t>
            </a:r>
            <a:br>
              <a:rPr lang="en-GB" sz="2800" dirty="0"/>
            </a:br>
            <a:r>
              <a:rPr lang="en-GB" sz="2800" dirty="0"/>
              <a:t>develop an empowering team leadership </a:t>
            </a:r>
            <a:br>
              <a:rPr lang="en-GB" sz="2800" dirty="0"/>
            </a:br>
            <a:r>
              <a:rPr lang="en-GB" sz="2800" dirty="0"/>
              <a:t>style.</a:t>
            </a:r>
          </a:p>
          <a:p>
            <a:pPr lvl="0"/>
            <a:r>
              <a:rPr lang="en-GB" sz="2800" dirty="0"/>
              <a:t>Understand some theory behind team motivation</a:t>
            </a:r>
          </a:p>
          <a:p>
            <a:pPr lvl="0"/>
            <a:r>
              <a:rPr lang="en-GB" sz="2800" dirty="0"/>
              <a:t>Explore specific techniques to motivate your team</a:t>
            </a:r>
          </a:p>
          <a:p>
            <a:pPr lvl="0">
              <a:buNone/>
            </a:pPr>
            <a:endParaRPr lang="en-GB" sz="2800" dirty="0"/>
          </a:p>
        </p:txBody>
      </p:sp>
      <p:pic>
        <p:nvPicPr>
          <p:cNvPr id="6" name="Content Placeholder 5" descr="A close up of text on a white background&#10;&#10;Description generated with very high confidence">
            <a:extLst>
              <a:ext uri="{FF2B5EF4-FFF2-40B4-BE49-F238E27FC236}">
                <a16:creationId xmlns:a16="http://schemas.microsoft.com/office/drawing/2014/main" id="{7D413878-BB0D-43F3-BA51-B5F86E2272D0}"/>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29150" y="2948077"/>
            <a:ext cx="3886200" cy="2106433"/>
          </a:xfrm>
        </p:spPr>
      </p:pic>
      <p:sp>
        <p:nvSpPr>
          <p:cNvPr id="8" name="Footer Placeholder 7">
            <a:extLst>
              <a:ext uri="{FF2B5EF4-FFF2-40B4-BE49-F238E27FC236}">
                <a16:creationId xmlns:a16="http://schemas.microsoft.com/office/drawing/2014/main" id="{3087D023-BD4D-4193-93D6-FBD9C87C3342}"/>
              </a:ext>
            </a:extLst>
          </p:cNvPr>
          <p:cNvSpPr>
            <a:spLocks noGrp="1"/>
          </p:cNvSpPr>
          <p:nvPr>
            <p:ph type="ftr" sz="quarter" idx="11"/>
          </p:nvPr>
        </p:nvSpPr>
        <p:spPr/>
        <p:txBody>
          <a:bodyPr/>
          <a:lstStyle/>
          <a:p>
            <a:r>
              <a:rPr lang="en-GB" dirty="0"/>
              <a:t>Bite Sized Training - Brought to you by www.simplyinset.co.uk Call +447767 858360 or email simplyinset@gmx.com</a:t>
            </a:r>
          </a:p>
        </p:txBody>
      </p:sp>
      <p:sp>
        <p:nvSpPr>
          <p:cNvPr id="9" name="Slide Number Placeholder 8">
            <a:extLst>
              <a:ext uri="{FF2B5EF4-FFF2-40B4-BE49-F238E27FC236}">
                <a16:creationId xmlns:a16="http://schemas.microsoft.com/office/drawing/2014/main" id="{04D1DA68-7DF8-4379-B227-5F787E7B90C9}"/>
              </a:ext>
            </a:extLst>
          </p:cNvPr>
          <p:cNvSpPr>
            <a:spLocks noGrp="1"/>
          </p:cNvSpPr>
          <p:nvPr>
            <p:ph type="sldNum" sz="quarter" idx="12"/>
          </p:nvPr>
        </p:nvSpPr>
        <p:spPr/>
        <p:txBody>
          <a:bodyPr/>
          <a:lstStyle/>
          <a:p>
            <a:fld id="{56D51094-F7F1-4ED4-BA51-1B62F754DB33}" type="slidenum">
              <a:rPr lang="en-GB" smtClean="0"/>
              <a:t>2</a:t>
            </a:fld>
            <a:endParaRPr lang="en-GB" dirty="0"/>
          </a:p>
        </p:txBody>
      </p:sp>
    </p:spTree>
    <p:extLst>
      <p:ext uri="{BB962C8B-B14F-4D97-AF65-F5344CB8AC3E}">
        <p14:creationId xmlns:p14="http://schemas.microsoft.com/office/powerpoint/2010/main" val="33316155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Being Empowered</a:t>
            </a:r>
          </a:p>
        </p:txBody>
      </p:sp>
      <p:pic>
        <p:nvPicPr>
          <p:cNvPr id="5" name="Content Placeholder 4">
            <a:extLst>
              <a:ext uri="{FF2B5EF4-FFF2-40B4-BE49-F238E27FC236}">
                <a16:creationId xmlns:a16="http://schemas.microsoft.com/office/drawing/2014/main" id="{E87A2EE5-D387-4B06-9887-03918E08A1D2}"/>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28750" y="2477294"/>
            <a:ext cx="2286000" cy="3048000"/>
          </a:xfrm>
        </p:spPr>
      </p:pic>
      <p:sp>
        <p:nvSpPr>
          <p:cNvPr id="9" name="Content Placeholder 8">
            <a:extLst>
              <a:ext uri="{FF2B5EF4-FFF2-40B4-BE49-F238E27FC236}">
                <a16:creationId xmlns:a16="http://schemas.microsoft.com/office/drawing/2014/main" id="{F8DD0834-1D38-4FFE-9D4C-A7B3392FAD10}"/>
              </a:ext>
            </a:extLst>
          </p:cNvPr>
          <p:cNvSpPr>
            <a:spLocks noGrp="1"/>
          </p:cNvSpPr>
          <p:nvPr>
            <p:ph sz="half" idx="2"/>
          </p:nvPr>
        </p:nvSpPr>
        <p:spPr/>
        <p:txBody>
          <a:bodyPr>
            <a:normAutofit/>
          </a:bodyPr>
          <a:lstStyle/>
          <a:p>
            <a:pPr marL="0" indent="0">
              <a:buNone/>
            </a:pPr>
            <a:r>
              <a:rPr lang="en-GB" dirty="0"/>
              <a:t>ACTIVITY</a:t>
            </a:r>
          </a:p>
          <a:p>
            <a:r>
              <a:rPr lang="en-GB" dirty="0"/>
              <a:t>Working as a group, share your ideas on what the word ‘empower’ means in terms of leading your team</a:t>
            </a:r>
          </a:p>
          <a:p>
            <a:endParaRPr lang="en-GB" dirty="0"/>
          </a:p>
        </p:txBody>
      </p:sp>
      <p:sp>
        <p:nvSpPr>
          <p:cNvPr id="10" name="Footer Placeholder 9">
            <a:extLst>
              <a:ext uri="{FF2B5EF4-FFF2-40B4-BE49-F238E27FC236}">
                <a16:creationId xmlns:a16="http://schemas.microsoft.com/office/drawing/2014/main" id="{9E00685E-5838-43BD-B8A2-58279196768B}"/>
              </a:ext>
            </a:extLst>
          </p:cNvPr>
          <p:cNvSpPr>
            <a:spLocks noGrp="1"/>
          </p:cNvSpPr>
          <p:nvPr>
            <p:ph type="ftr" sz="quarter" idx="11"/>
          </p:nvPr>
        </p:nvSpPr>
        <p:spPr/>
        <p:txBody>
          <a:bodyPr/>
          <a:lstStyle/>
          <a:p>
            <a:r>
              <a:rPr lang="en-GB" dirty="0"/>
              <a:t>Bite Sized Training - Brought to you by www.simplyinset.co.uk Call +447767 858360 or email simplyinset@gmx.com</a:t>
            </a:r>
          </a:p>
        </p:txBody>
      </p:sp>
      <p:sp>
        <p:nvSpPr>
          <p:cNvPr id="11" name="Slide Number Placeholder 10">
            <a:extLst>
              <a:ext uri="{FF2B5EF4-FFF2-40B4-BE49-F238E27FC236}">
                <a16:creationId xmlns:a16="http://schemas.microsoft.com/office/drawing/2014/main" id="{AC0C8D02-E814-4210-BAE7-4EB8DCBFA82D}"/>
              </a:ext>
            </a:extLst>
          </p:cNvPr>
          <p:cNvSpPr>
            <a:spLocks noGrp="1"/>
          </p:cNvSpPr>
          <p:nvPr>
            <p:ph type="sldNum" sz="quarter" idx="12"/>
          </p:nvPr>
        </p:nvSpPr>
        <p:spPr/>
        <p:txBody>
          <a:bodyPr/>
          <a:lstStyle/>
          <a:p>
            <a:fld id="{56D51094-F7F1-4ED4-BA51-1B62F754DB33}" type="slidenum">
              <a:rPr lang="en-GB" smtClean="0"/>
              <a:t>3</a:t>
            </a:fld>
            <a:endParaRPr lang="en-GB" dirty="0"/>
          </a:p>
        </p:txBody>
      </p:sp>
    </p:spTree>
    <p:extLst>
      <p:ext uri="{BB962C8B-B14F-4D97-AF65-F5344CB8AC3E}">
        <p14:creationId xmlns:p14="http://schemas.microsoft.com/office/powerpoint/2010/main" val="391271046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Why Empower People?</a:t>
            </a: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sp>
        <p:nvSpPr>
          <p:cNvPr id="2051" name="Rectangle 3"/>
          <p:cNvSpPr>
            <a:spLocks noChangeArrowheads="1"/>
          </p:cNvSpPr>
          <p:nvPr/>
        </p:nvSpPr>
        <p:spPr bwMode="auto">
          <a:xfrm>
            <a:off x="0" y="3733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6" name="Diagram 5"/>
          <p:cNvGraphicFramePr/>
          <p:nvPr/>
        </p:nvGraphicFramePr>
        <p:xfrm>
          <a:off x="1403648" y="1772816"/>
          <a:ext cx="6057900" cy="4238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9A8576B2-93C8-4BEE-965D-17BABAFE0D3E}"/>
              </a:ext>
            </a:extLst>
          </p:cNvPr>
          <p:cNvSpPr>
            <a:spLocks noGrp="1"/>
          </p:cNvSpPr>
          <p:nvPr>
            <p:ph type="ftr" sz="quarter" idx="11"/>
          </p:nvPr>
        </p:nvSpPr>
        <p:spPr/>
        <p:txBody>
          <a:bodyPr/>
          <a:lstStyle/>
          <a:p>
            <a:r>
              <a:rPr lang="en-GB" dirty="0"/>
              <a:t>Bite Sized Training - Brought to you by www.simplyinset.co.uk Call +447767 858360 or email simplyinset@gmx.com</a:t>
            </a:r>
          </a:p>
        </p:txBody>
      </p:sp>
      <p:sp>
        <p:nvSpPr>
          <p:cNvPr id="4" name="Slide Number Placeholder 3">
            <a:extLst>
              <a:ext uri="{FF2B5EF4-FFF2-40B4-BE49-F238E27FC236}">
                <a16:creationId xmlns:a16="http://schemas.microsoft.com/office/drawing/2014/main" id="{8AF0F576-E21C-43F3-BBB4-A46900951BC5}"/>
              </a:ext>
            </a:extLst>
          </p:cNvPr>
          <p:cNvSpPr>
            <a:spLocks noGrp="1"/>
          </p:cNvSpPr>
          <p:nvPr>
            <p:ph type="sldNum" sz="quarter" idx="12"/>
          </p:nvPr>
        </p:nvSpPr>
        <p:spPr/>
        <p:txBody>
          <a:bodyPr/>
          <a:lstStyle/>
          <a:p>
            <a:fld id="{56D51094-F7F1-4ED4-BA51-1B62F754DB33}" type="slidenum">
              <a:rPr lang="en-GB" smtClean="0"/>
              <a:t>4</a:t>
            </a:fld>
            <a:endParaRPr lang="en-GB" dirty="0"/>
          </a:p>
        </p:txBody>
      </p:sp>
    </p:spTree>
    <p:extLst>
      <p:ext uri="{BB962C8B-B14F-4D97-AF65-F5344CB8AC3E}">
        <p14:creationId xmlns:p14="http://schemas.microsoft.com/office/powerpoint/2010/main" val="10532693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FD6E66-860A-4B82-A853-0D744B2FCD0C}"/>
              </a:ext>
            </a:extLst>
          </p:cNvPr>
          <p:cNvSpPr>
            <a:spLocks noGrp="1"/>
          </p:cNvSpPr>
          <p:nvPr>
            <p:ph type="title"/>
          </p:nvPr>
        </p:nvSpPr>
        <p:spPr/>
        <p:txBody>
          <a:bodyPr/>
          <a:lstStyle/>
          <a:p>
            <a:r>
              <a:rPr lang="en-GB" dirty="0"/>
              <a:t>How do we empower?</a:t>
            </a:r>
          </a:p>
        </p:txBody>
      </p:sp>
      <p:sp>
        <p:nvSpPr>
          <p:cNvPr id="7" name="Content Placeholder 6">
            <a:extLst>
              <a:ext uri="{FF2B5EF4-FFF2-40B4-BE49-F238E27FC236}">
                <a16:creationId xmlns:a16="http://schemas.microsoft.com/office/drawing/2014/main" id="{1EC27D11-5D2F-40B3-B846-21EAF766F6CB}"/>
              </a:ext>
            </a:extLst>
          </p:cNvPr>
          <p:cNvSpPr>
            <a:spLocks noGrp="1"/>
          </p:cNvSpPr>
          <p:nvPr>
            <p:ph sz="half" idx="1"/>
          </p:nvPr>
        </p:nvSpPr>
        <p:spPr/>
        <p:txBody>
          <a:bodyPr/>
          <a:lstStyle/>
          <a:p>
            <a:pPr marL="0" indent="0">
              <a:buNone/>
            </a:pPr>
            <a:r>
              <a:rPr lang="en-GB" dirty="0"/>
              <a:t>ACTIVITY</a:t>
            </a:r>
          </a:p>
          <a:p>
            <a:pPr marL="0" indent="0">
              <a:buNone/>
            </a:pPr>
            <a:r>
              <a:rPr lang="en-GB" dirty="0"/>
              <a:t>Individually consider your own role as a team leader:</a:t>
            </a:r>
          </a:p>
          <a:p>
            <a:r>
              <a:rPr lang="en-GB" dirty="0"/>
              <a:t>What actions do you take that empower your team?</a:t>
            </a:r>
          </a:p>
          <a:p>
            <a:r>
              <a:rPr lang="en-GB" dirty="0"/>
              <a:t>What actions might dis-empower your team?</a:t>
            </a:r>
          </a:p>
          <a:p>
            <a:r>
              <a:rPr lang="en-GB" dirty="0"/>
              <a:t>Share your thoughts with the group.</a:t>
            </a:r>
          </a:p>
          <a:p>
            <a:endParaRPr lang="en-GB" dirty="0"/>
          </a:p>
        </p:txBody>
      </p:sp>
      <p:pic>
        <p:nvPicPr>
          <p:cNvPr id="10" name="Content Placeholder 9" descr="A graffiti covered wall&#10;&#10;Description generated with high confidence">
            <a:extLst>
              <a:ext uri="{FF2B5EF4-FFF2-40B4-BE49-F238E27FC236}">
                <a16:creationId xmlns:a16="http://schemas.microsoft.com/office/drawing/2014/main" id="{3AEC19D9-66DF-4321-ADE2-F0E307B5DC24}"/>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29150" y="2100942"/>
            <a:ext cx="3886200" cy="3800703"/>
          </a:xfrm>
        </p:spPr>
      </p:pic>
      <p:sp>
        <p:nvSpPr>
          <p:cNvPr id="4" name="Footer Placeholder 3">
            <a:extLst>
              <a:ext uri="{FF2B5EF4-FFF2-40B4-BE49-F238E27FC236}">
                <a16:creationId xmlns:a16="http://schemas.microsoft.com/office/drawing/2014/main" id="{D8CC8E39-2CC9-473F-936A-3033AD51B289}"/>
              </a:ext>
            </a:extLst>
          </p:cNvPr>
          <p:cNvSpPr>
            <a:spLocks noGrp="1"/>
          </p:cNvSpPr>
          <p:nvPr>
            <p:ph type="ftr" sz="quarter" idx="11"/>
          </p:nvPr>
        </p:nvSpPr>
        <p:spPr/>
        <p:txBody>
          <a:bodyPr/>
          <a:lstStyle/>
          <a:p>
            <a:r>
              <a:rPr lang="en-GB" dirty="0"/>
              <a:t>Bite Sized Training - Brought to you by www.simplyinset.co.uk Call +447767 858360 or email simplyinset@gmx.com</a:t>
            </a:r>
          </a:p>
        </p:txBody>
      </p:sp>
      <p:sp>
        <p:nvSpPr>
          <p:cNvPr id="5" name="Slide Number Placeholder 4">
            <a:extLst>
              <a:ext uri="{FF2B5EF4-FFF2-40B4-BE49-F238E27FC236}">
                <a16:creationId xmlns:a16="http://schemas.microsoft.com/office/drawing/2014/main" id="{A2E8E8DD-7128-41ED-BD6D-2CC20A74AD47}"/>
              </a:ext>
            </a:extLst>
          </p:cNvPr>
          <p:cNvSpPr>
            <a:spLocks noGrp="1"/>
          </p:cNvSpPr>
          <p:nvPr>
            <p:ph type="sldNum" sz="quarter" idx="12"/>
          </p:nvPr>
        </p:nvSpPr>
        <p:spPr/>
        <p:txBody>
          <a:bodyPr/>
          <a:lstStyle/>
          <a:p>
            <a:fld id="{56D51094-F7F1-4ED4-BA51-1B62F754DB33}" type="slidenum">
              <a:rPr lang="en-GB" smtClean="0"/>
              <a:t>5</a:t>
            </a:fld>
            <a:endParaRPr lang="en-GB" dirty="0"/>
          </a:p>
        </p:txBody>
      </p:sp>
    </p:spTree>
    <p:extLst>
      <p:ext uri="{BB962C8B-B14F-4D97-AF65-F5344CB8AC3E}">
        <p14:creationId xmlns:p14="http://schemas.microsoft.com/office/powerpoint/2010/main" val="1537604748"/>
      </p:ext>
    </p:extLst>
  </p:cSld>
  <p:clrMapOvr>
    <a:masterClrMapping/>
  </p:clrMapOvr>
  <mc:AlternateContent xmlns:mc="http://schemas.openxmlformats.org/markup-compatibility/2006">
    <mc:Choice xmlns:p14="http://schemas.microsoft.com/office/powerpoint/2010/main" Requires="p14">
      <p:transition spd="slow" p14:dur="1200" advTm="29910">
        <p14:prism/>
      </p:transition>
    </mc:Choice>
    <mc:Fallback>
      <p:transition spd="slow" advTm="2991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b="1" dirty="0"/>
              <a:t>Ten Strategies for Empowering Team Leadership</a:t>
            </a:r>
          </a:p>
        </p:txBody>
      </p:sp>
      <p:sp>
        <p:nvSpPr>
          <p:cNvPr id="5" name="Content Placeholder 4"/>
          <p:cNvSpPr>
            <a:spLocks noGrp="1"/>
          </p:cNvSpPr>
          <p:nvPr>
            <p:ph sz="half" idx="1"/>
          </p:nvPr>
        </p:nvSpPr>
        <p:spPr/>
        <p:txBody>
          <a:bodyPr>
            <a:normAutofit fontScale="92500" lnSpcReduction="20000"/>
          </a:bodyPr>
          <a:lstStyle/>
          <a:p>
            <a:pPr marL="457200" lvl="0" indent="-457200">
              <a:buFont typeface="+mj-lt"/>
              <a:buAutoNum type="arabicPeriod"/>
            </a:pPr>
            <a:r>
              <a:rPr lang="en-GB" sz="2400" dirty="0"/>
              <a:t>Give and receive feedback</a:t>
            </a:r>
          </a:p>
          <a:p>
            <a:pPr marL="457200" lvl="0" indent="-457200">
              <a:buFont typeface="+mj-lt"/>
              <a:buAutoNum type="arabicPeriod"/>
            </a:pPr>
            <a:r>
              <a:rPr lang="en-GB" sz="2400" dirty="0"/>
              <a:t>Say thank-you</a:t>
            </a:r>
          </a:p>
          <a:p>
            <a:pPr marL="457200" lvl="0" indent="-457200">
              <a:buFont typeface="+mj-lt"/>
              <a:buAutoNum type="arabicPeriod"/>
            </a:pPr>
            <a:r>
              <a:rPr lang="en-GB" sz="2400" dirty="0"/>
              <a:t>Ask for and listen to suggestions</a:t>
            </a:r>
          </a:p>
          <a:p>
            <a:pPr marL="457200" lvl="0" indent="-457200">
              <a:buFont typeface="+mj-lt"/>
              <a:buAutoNum type="arabicPeriod"/>
            </a:pPr>
            <a:r>
              <a:rPr lang="en-GB" sz="2400" dirty="0"/>
              <a:t>Actively develop people </a:t>
            </a:r>
          </a:p>
          <a:p>
            <a:pPr marL="457200" lvl="0" indent="-457200">
              <a:buFont typeface="+mj-lt"/>
              <a:buAutoNum type="arabicPeriod"/>
            </a:pPr>
            <a:r>
              <a:rPr lang="en-GB" sz="2400" dirty="0"/>
              <a:t>Expect more </a:t>
            </a:r>
          </a:p>
          <a:p>
            <a:pPr marL="457200" lvl="0" indent="-457200">
              <a:buFont typeface="+mj-lt"/>
              <a:buAutoNum type="arabicPeriod"/>
            </a:pPr>
            <a:r>
              <a:rPr lang="en-GB" sz="2400" dirty="0"/>
              <a:t>Delegate</a:t>
            </a:r>
          </a:p>
          <a:p>
            <a:pPr marL="457200" lvl="0" indent="-457200">
              <a:buFont typeface="+mj-lt"/>
              <a:buAutoNum type="arabicPeriod"/>
            </a:pPr>
            <a:r>
              <a:rPr lang="en-GB" sz="2400" dirty="0"/>
              <a:t>Trust and respect people</a:t>
            </a:r>
          </a:p>
          <a:p>
            <a:pPr marL="457200" lvl="0" indent="-457200">
              <a:buFont typeface="+mj-lt"/>
              <a:buAutoNum type="arabicPeriod"/>
            </a:pPr>
            <a:r>
              <a:rPr lang="en-GB" sz="2400" dirty="0"/>
              <a:t>Be prepared to accept failure</a:t>
            </a:r>
          </a:p>
          <a:p>
            <a:pPr marL="457200" lvl="0" indent="-457200">
              <a:buFont typeface="+mj-lt"/>
              <a:buAutoNum type="arabicPeriod"/>
            </a:pPr>
            <a:r>
              <a:rPr lang="en-GB" sz="2400" dirty="0"/>
              <a:t>Encourage career development</a:t>
            </a:r>
          </a:p>
          <a:p>
            <a:pPr marL="457200" indent="-457200">
              <a:buFont typeface="+mj-lt"/>
              <a:buAutoNum type="arabicPeriod"/>
            </a:pPr>
            <a:r>
              <a:rPr lang="en-GB" sz="2400" dirty="0"/>
              <a:t>Monitor things</a:t>
            </a:r>
          </a:p>
          <a:p>
            <a:endParaRPr lang="en-GB" sz="2400" dirty="0"/>
          </a:p>
        </p:txBody>
      </p:sp>
      <p:pic>
        <p:nvPicPr>
          <p:cNvPr id="8" name="Content Placeholder 7" descr="A close up of a sign&#10;&#10;Description generated with very high confidence">
            <a:extLst>
              <a:ext uri="{FF2B5EF4-FFF2-40B4-BE49-F238E27FC236}">
                <a16:creationId xmlns:a16="http://schemas.microsoft.com/office/drawing/2014/main" id="{C7ED8683-C257-4895-A1B8-B4AD0DC17918}"/>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29150" y="2058194"/>
            <a:ext cx="3886200" cy="3886200"/>
          </a:xfrm>
        </p:spPr>
      </p:pic>
      <p:sp>
        <p:nvSpPr>
          <p:cNvPr id="3" name="Footer Placeholder 2">
            <a:extLst>
              <a:ext uri="{FF2B5EF4-FFF2-40B4-BE49-F238E27FC236}">
                <a16:creationId xmlns:a16="http://schemas.microsoft.com/office/drawing/2014/main" id="{FA9ED63D-7B03-4F25-B306-F441C0F0FC34}"/>
              </a:ext>
            </a:extLst>
          </p:cNvPr>
          <p:cNvSpPr>
            <a:spLocks noGrp="1"/>
          </p:cNvSpPr>
          <p:nvPr>
            <p:ph type="ftr" sz="quarter" idx="11"/>
          </p:nvPr>
        </p:nvSpPr>
        <p:spPr/>
        <p:txBody>
          <a:bodyPr/>
          <a:lstStyle/>
          <a:p>
            <a:r>
              <a:rPr lang="en-GB" dirty="0"/>
              <a:t>Bite Sized Training - Brought to you by www.simplyinset.co.uk Call +447767 858360 or email simplyinset@gmx.com</a:t>
            </a:r>
          </a:p>
        </p:txBody>
      </p:sp>
      <p:sp>
        <p:nvSpPr>
          <p:cNvPr id="4" name="Slide Number Placeholder 3">
            <a:extLst>
              <a:ext uri="{FF2B5EF4-FFF2-40B4-BE49-F238E27FC236}">
                <a16:creationId xmlns:a16="http://schemas.microsoft.com/office/drawing/2014/main" id="{2E7CE7E5-EB68-48C9-9E2C-29F6F1CF4743}"/>
              </a:ext>
            </a:extLst>
          </p:cNvPr>
          <p:cNvSpPr>
            <a:spLocks noGrp="1"/>
          </p:cNvSpPr>
          <p:nvPr>
            <p:ph type="sldNum" sz="quarter" idx="12"/>
          </p:nvPr>
        </p:nvSpPr>
        <p:spPr/>
        <p:txBody>
          <a:bodyPr/>
          <a:lstStyle/>
          <a:p>
            <a:fld id="{56D51094-F7F1-4ED4-BA51-1B62F754DB33}" type="slidenum">
              <a:rPr lang="en-GB" smtClean="0"/>
              <a:t>6</a:t>
            </a:fld>
            <a:endParaRPr lang="en-GB" dirty="0"/>
          </a:p>
        </p:txBody>
      </p:sp>
    </p:spTree>
    <p:extLst>
      <p:ext uri="{BB962C8B-B14F-4D97-AF65-F5344CB8AC3E}">
        <p14:creationId xmlns:p14="http://schemas.microsoft.com/office/powerpoint/2010/main" val="76671227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The six Leadership Traps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0893602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37E7F99D-F483-48DB-BB80-8E59F6B98161}"/>
              </a:ext>
            </a:extLst>
          </p:cNvPr>
          <p:cNvSpPr>
            <a:spLocks noGrp="1"/>
          </p:cNvSpPr>
          <p:nvPr>
            <p:ph type="ftr" sz="quarter" idx="11"/>
          </p:nvPr>
        </p:nvSpPr>
        <p:spPr/>
        <p:txBody>
          <a:bodyPr/>
          <a:lstStyle/>
          <a:p>
            <a:r>
              <a:rPr lang="en-GB" dirty="0"/>
              <a:t>Bite Sized Training - Brought to you by www.simplyinset.co.uk Call +447767 858360 or email simplyinset@gmx.com</a:t>
            </a:r>
          </a:p>
        </p:txBody>
      </p:sp>
      <p:sp>
        <p:nvSpPr>
          <p:cNvPr id="4" name="Slide Number Placeholder 3">
            <a:extLst>
              <a:ext uri="{FF2B5EF4-FFF2-40B4-BE49-F238E27FC236}">
                <a16:creationId xmlns:a16="http://schemas.microsoft.com/office/drawing/2014/main" id="{F1245699-F1E4-49D3-9EC7-1A7935E65159}"/>
              </a:ext>
            </a:extLst>
          </p:cNvPr>
          <p:cNvSpPr>
            <a:spLocks noGrp="1"/>
          </p:cNvSpPr>
          <p:nvPr>
            <p:ph type="sldNum" sz="quarter" idx="12"/>
          </p:nvPr>
        </p:nvSpPr>
        <p:spPr/>
        <p:txBody>
          <a:bodyPr/>
          <a:lstStyle/>
          <a:p>
            <a:fld id="{56D51094-F7F1-4ED4-BA51-1B62F754DB33}" type="slidenum">
              <a:rPr lang="en-GB" smtClean="0"/>
              <a:t>7</a:t>
            </a:fld>
            <a:endParaRPr lang="en-GB" dirty="0"/>
          </a:p>
        </p:txBody>
      </p:sp>
    </p:spTree>
    <p:extLst>
      <p:ext uri="{BB962C8B-B14F-4D97-AF65-F5344CB8AC3E}">
        <p14:creationId xmlns:p14="http://schemas.microsoft.com/office/powerpoint/2010/main" val="27131425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Sounds Like a Trap!</a:t>
            </a:r>
          </a:p>
        </p:txBody>
      </p:sp>
      <p:pic>
        <p:nvPicPr>
          <p:cNvPr id="11" name="Content Placeholder 10">
            <a:extLst>
              <a:ext uri="{FF2B5EF4-FFF2-40B4-BE49-F238E27FC236}">
                <a16:creationId xmlns:a16="http://schemas.microsoft.com/office/drawing/2014/main" id="{16B724AC-6169-44D9-9857-7FB19BF6A858}"/>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81125" y="2863056"/>
            <a:ext cx="2381250" cy="2276475"/>
          </a:xfrm>
        </p:spPr>
      </p:pic>
      <p:sp>
        <p:nvSpPr>
          <p:cNvPr id="9" name="Content Placeholder 8">
            <a:extLst>
              <a:ext uri="{FF2B5EF4-FFF2-40B4-BE49-F238E27FC236}">
                <a16:creationId xmlns:a16="http://schemas.microsoft.com/office/drawing/2014/main" id="{528266FE-FAD8-4E84-8C3E-A56B79D7125C}"/>
              </a:ext>
            </a:extLst>
          </p:cNvPr>
          <p:cNvSpPr>
            <a:spLocks noGrp="1"/>
          </p:cNvSpPr>
          <p:nvPr>
            <p:ph sz="half" idx="2"/>
          </p:nvPr>
        </p:nvSpPr>
        <p:spPr/>
        <p:txBody>
          <a:bodyPr>
            <a:normAutofit fontScale="55000" lnSpcReduction="20000"/>
          </a:bodyPr>
          <a:lstStyle/>
          <a:p>
            <a:pPr marL="0" indent="0">
              <a:buNone/>
            </a:pPr>
            <a:r>
              <a:rPr lang="en-GB" dirty="0"/>
              <a:t>ACTIVITY</a:t>
            </a:r>
          </a:p>
          <a:p>
            <a:pPr marL="0" indent="0">
              <a:buNone/>
            </a:pPr>
            <a:endParaRPr lang="en-GB" dirty="0"/>
          </a:p>
          <a:p>
            <a:pPr marL="0" lvl="0" indent="0" defTabSz="914400">
              <a:lnSpc>
                <a:spcPct val="100000"/>
              </a:lnSpc>
              <a:spcBef>
                <a:spcPts val="0"/>
              </a:spcBef>
              <a:buNone/>
              <a:defRPr/>
            </a:pPr>
            <a:r>
              <a:rPr lang="en-GB" dirty="0"/>
              <a:t>Work in small groups to decide which ‘Traps’ do these scenarios relate to?</a:t>
            </a:r>
          </a:p>
          <a:p>
            <a:endParaRPr lang="en-GB" dirty="0"/>
          </a:p>
          <a:p>
            <a:pPr marL="228600" lvl="0" indent="-228600" defTabSz="914400">
              <a:lnSpc>
                <a:spcPct val="100000"/>
              </a:lnSpc>
              <a:spcBef>
                <a:spcPts val="0"/>
              </a:spcBef>
              <a:buFontTx/>
              <a:buAutoNum type="arabicPeriod"/>
              <a:defRPr/>
            </a:pPr>
            <a:r>
              <a:rPr lang="en-GB" sz="2400" dirty="0"/>
              <a:t>You trusted a colleague to collate the end of year reports for a year group and they have split a mug of coffee over them. You are furious and are going to give them a piece of your mind.</a:t>
            </a:r>
          </a:p>
          <a:p>
            <a:pPr marL="228600" lvl="0" indent="-228600" defTabSz="914400">
              <a:lnSpc>
                <a:spcPct val="100000"/>
              </a:lnSpc>
              <a:spcBef>
                <a:spcPts val="0"/>
              </a:spcBef>
              <a:buFontTx/>
              <a:buAutoNum type="arabicPeriod"/>
              <a:defRPr/>
            </a:pPr>
            <a:r>
              <a:rPr lang="en-GB" sz="2400" dirty="0"/>
              <a:t>You ask a colleague to plan a new unit of work but expect them to consult with you at each step of the way.</a:t>
            </a:r>
          </a:p>
          <a:p>
            <a:pPr marL="228600" lvl="0" indent="-228600" defTabSz="914400">
              <a:lnSpc>
                <a:spcPct val="100000"/>
              </a:lnSpc>
              <a:spcBef>
                <a:spcPts val="0"/>
              </a:spcBef>
              <a:buFontTx/>
              <a:buAutoNum type="arabicPeriod"/>
              <a:defRPr/>
            </a:pPr>
            <a:r>
              <a:rPr lang="en-GB" sz="2400" dirty="0"/>
              <a:t>The school principal wants something on their desk by tomorrow morning. This is your team member’s responsibility but you complete the task just to make sure it gets done on time.</a:t>
            </a:r>
          </a:p>
          <a:p>
            <a:pPr marL="228600" lvl="0" indent="-228600" defTabSz="914400">
              <a:lnSpc>
                <a:spcPct val="100000"/>
              </a:lnSpc>
              <a:spcBef>
                <a:spcPts val="0"/>
              </a:spcBef>
              <a:buFontTx/>
              <a:buAutoNum type="arabicPeriod"/>
              <a:defRPr/>
            </a:pPr>
            <a:r>
              <a:rPr lang="en-GB" sz="2400" dirty="0"/>
              <a:t>You don’t want to ask a colleague to plan the next parent’s meeting because you know you can do a better job.</a:t>
            </a:r>
          </a:p>
          <a:p>
            <a:pPr marL="228600" lvl="0" indent="-228600" defTabSz="914400">
              <a:lnSpc>
                <a:spcPct val="100000"/>
              </a:lnSpc>
              <a:spcBef>
                <a:spcPts val="0"/>
              </a:spcBef>
              <a:buFontTx/>
              <a:buAutoNum type="arabicPeriod"/>
              <a:defRPr/>
            </a:pPr>
            <a:r>
              <a:rPr lang="en-GB" sz="2400" dirty="0"/>
              <a:t>You are worried that,, if you ask a colleague to take a lead role in a new project, they will think that you are passing the buck and you are lazy.</a:t>
            </a:r>
          </a:p>
          <a:p>
            <a:pPr marL="228600" lvl="0" indent="-228600" defTabSz="914400">
              <a:lnSpc>
                <a:spcPct val="100000"/>
              </a:lnSpc>
              <a:spcBef>
                <a:spcPts val="0"/>
              </a:spcBef>
              <a:buFontTx/>
              <a:buAutoNum type="arabicPeriod"/>
              <a:defRPr/>
            </a:pPr>
            <a:r>
              <a:rPr lang="en-GB" sz="1800" dirty="0"/>
              <a:t>If you delegate too much, school leadership will see that someone in your team is better than you and they will get all of the credit.</a:t>
            </a:r>
            <a:endParaRPr lang="en-GB" dirty="0"/>
          </a:p>
          <a:p>
            <a:pPr marL="0" lvl="0" indent="0">
              <a:buNone/>
            </a:pPr>
            <a:r>
              <a:rPr lang="en-GB" dirty="0"/>
              <a:t>Now, for each one, agree a better team leadership strategy that will empower your team.</a:t>
            </a:r>
          </a:p>
          <a:p>
            <a:pPr marL="0" indent="0">
              <a:buNone/>
            </a:pPr>
            <a:endParaRPr lang="en-GB" dirty="0"/>
          </a:p>
        </p:txBody>
      </p:sp>
      <p:sp>
        <p:nvSpPr>
          <p:cNvPr id="3" name="Footer Placeholder 2">
            <a:extLst>
              <a:ext uri="{FF2B5EF4-FFF2-40B4-BE49-F238E27FC236}">
                <a16:creationId xmlns:a16="http://schemas.microsoft.com/office/drawing/2014/main" id="{5A3EA9ED-41FA-41EC-B8F0-CCA15A8F7C3C}"/>
              </a:ext>
            </a:extLst>
          </p:cNvPr>
          <p:cNvSpPr>
            <a:spLocks noGrp="1"/>
          </p:cNvSpPr>
          <p:nvPr>
            <p:ph type="ftr" sz="quarter" idx="11"/>
          </p:nvPr>
        </p:nvSpPr>
        <p:spPr/>
        <p:txBody>
          <a:bodyPr/>
          <a:lstStyle/>
          <a:p>
            <a:r>
              <a:rPr lang="en-GB" dirty="0"/>
              <a:t>Bite Sized Training - Brought to you by www.simplyinset.co.uk Call +447767 858360 or email simplyinset@gmx.com</a:t>
            </a:r>
          </a:p>
        </p:txBody>
      </p:sp>
      <p:sp>
        <p:nvSpPr>
          <p:cNvPr id="4" name="Slide Number Placeholder 3">
            <a:extLst>
              <a:ext uri="{FF2B5EF4-FFF2-40B4-BE49-F238E27FC236}">
                <a16:creationId xmlns:a16="http://schemas.microsoft.com/office/drawing/2014/main" id="{A44D3B3B-A68D-43C4-B86E-16AA3B51649C}"/>
              </a:ext>
            </a:extLst>
          </p:cNvPr>
          <p:cNvSpPr>
            <a:spLocks noGrp="1"/>
          </p:cNvSpPr>
          <p:nvPr>
            <p:ph type="sldNum" sz="quarter" idx="12"/>
          </p:nvPr>
        </p:nvSpPr>
        <p:spPr/>
        <p:txBody>
          <a:bodyPr/>
          <a:lstStyle/>
          <a:p>
            <a:fld id="{56D51094-F7F1-4ED4-BA51-1B62F754DB33}" type="slidenum">
              <a:rPr lang="en-GB" smtClean="0"/>
              <a:t>8</a:t>
            </a:fld>
            <a:endParaRPr lang="en-GB" dirty="0"/>
          </a:p>
        </p:txBody>
      </p:sp>
    </p:spTree>
    <p:extLst>
      <p:ext uri="{BB962C8B-B14F-4D97-AF65-F5344CB8AC3E}">
        <p14:creationId xmlns:p14="http://schemas.microsoft.com/office/powerpoint/2010/main" val="15090020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Make it Work at Work</a:t>
            </a:r>
          </a:p>
        </p:txBody>
      </p:sp>
      <p:sp>
        <p:nvSpPr>
          <p:cNvPr id="4" name="Content Placeholder 3"/>
          <p:cNvSpPr>
            <a:spLocks noGrp="1"/>
          </p:cNvSpPr>
          <p:nvPr>
            <p:ph idx="1"/>
          </p:nvPr>
        </p:nvSpPr>
        <p:spPr/>
        <p:txBody>
          <a:bodyPr/>
          <a:lstStyle/>
          <a:p>
            <a:pPr algn="ctr"/>
            <a:endParaRPr lang="en-GB" sz="2700" dirty="0"/>
          </a:p>
          <a:p>
            <a:pPr marL="0" indent="0" algn="ctr">
              <a:buNone/>
            </a:pPr>
            <a:r>
              <a:rPr lang="en-GB" sz="2700" dirty="0"/>
              <a:t>What are you going to </a:t>
            </a:r>
            <a:r>
              <a:rPr lang="en-GB" sz="2700" b="1" dirty="0"/>
              <a:t>DO</a:t>
            </a:r>
            <a:r>
              <a:rPr lang="en-GB" sz="2700" dirty="0"/>
              <a:t> as a result of this Bite Sized Training session?</a:t>
            </a:r>
          </a:p>
        </p:txBody>
      </p:sp>
      <p:sp>
        <p:nvSpPr>
          <p:cNvPr id="3" name="Footer Placeholder 2"/>
          <p:cNvSpPr>
            <a:spLocks noGrp="1"/>
          </p:cNvSpPr>
          <p:nvPr>
            <p:ph type="ftr" sz="quarter" idx="11"/>
          </p:nvPr>
        </p:nvSpPr>
        <p:spPr/>
        <p:txBody>
          <a:bodyPr/>
          <a:lstStyle/>
          <a:p>
            <a:r>
              <a:rPr lang="en-GB" dirty="0"/>
              <a:t>Bite Sized Training - Brought to you by www.simplyinset.co.uk Call +447767 858360 or email simplyinset@gmx.com</a:t>
            </a:r>
          </a:p>
        </p:txBody>
      </p:sp>
      <p:sp>
        <p:nvSpPr>
          <p:cNvPr id="5" name="Slide Number Placeholder 4"/>
          <p:cNvSpPr>
            <a:spLocks noGrp="1"/>
          </p:cNvSpPr>
          <p:nvPr>
            <p:ph type="sldNum" sz="quarter" idx="12"/>
          </p:nvPr>
        </p:nvSpPr>
        <p:spPr/>
        <p:txBody>
          <a:bodyPr/>
          <a:lstStyle/>
          <a:p>
            <a:fld id="{56D51094-F7F1-4ED4-BA51-1B62F754DB33}" type="slidenum">
              <a:rPr lang="en-GB" smtClean="0"/>
              <a:t>9</a:t>
            </a:fld>
            <a:endParaRPr lang="en-GB" dirty="0"/>
          </a:p>
        </p:txBody>
      </p:sp>
      <p:pic>
        <p:nvPicPr>
          <p:cNvPr id="3074" name="Picture 2" descr="http://www.seriouslysocial.co/wp-content/uploads/2010/09/Start-Button.jpg"/>
          <p:cNvPicPr>
            <a:picLocks noChangeAspect="1" noChangeArrowheads="1"/>
          </p:cNvPicPr>
          <p:nvPr/>
        </p:nvPicPr>
        <p:blipFill>
          <a:blip r:embed="rId3" cstate="print"/>
          <a:srcRect/>
          <a:stretch>
            <a:fillRect/>
          </a:stretch>
        </p:blipFill>
        <p:spPr bwMode="auto">
          <a:xfrm>
            <a:off x="5652176" y="3288379"/>
            <a:ext cx="2521744" cy="2428876"/>
          </a:xfrm>
          <a:prstGeom prst="rect">
            <a:avLst/>
          </a:prstGeom>
          <a:noFill/>
        </p:spPr>
      </p:pic>
    </p:spTree>
    <p:extLst>
      <p:ext uri="{BB962C8B-B14F-4D97-AF65-F5344CB8AC3E}">
        <p14:creationId xmlns:p14="http://schemas.microsoft.com/office/powerpoint/2010/main" val="2786319122"/>
      </p:ext>
    </p:extLst>
  </p:cSld>
  <p:clrMapOvr>
    <a:masterClrMapping/>
  </p:clrMapOvr>
  <mc:AlternateContent xmlns:mc="http://schemas.openxmlformats.org/markup-compatibility/2006">
    <mc:Choice xmlns:p14="http://schemas.microsoft.com/office/powerpoint/2010/main" Requires="p14">
      <p:transition spd="slow" p14:dur="1200" advTm="29910">
        <p14:prism/>
      </p:transition>
    </mc:Choice>
    <mc:Fallback>
      <p:transition spd="slow" advTm="29910">
        <p:fade/>
      </p:transition>
    </mc:Fallback>
  </mc:AlternateContent>
</p:sld>
</file>

<file path=ppt/theme/theme1.xml><?xml version="1.0" encoding="utf-8"?>
<a:theme xmlns:a="http://schemas.openxmlformats.org/drawingml/2006/main" name="BITE SIZED TRAINING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7D9C8B-3FF8-4D0E-9D07-14C522E5C8F0}" vid="{66549ADD-017A-444F-A0F5-4EC54D315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BITE SIZED TRAINING TEMPLATE</Template>
  <TotalTime>75</TotalTime>
  <Words>2104</Words>
  <Application>Microsoft Office PowerPoint</Application>
  <PresentationFormat>On-screen Show (4:3)</PresentationFormat>
  <Paragraphs>240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BITE SIZED TRAINING TEMPLATE</vt:lpstr>
      <vt:lpstr>Leading your team</vt:lpstr>
      <vt:lpstr>Outcomes from today</vt:lpstr>
      <vt:lpstr>Being Empowered</vt:lpstr>
      <vt:lpstr>Why Empower People?</vt:lpstr>
      <vt:lpstr>How do we empower?</vt:lpstr>
      <vt:lpstr>Ten Strategies for Empowering Team Leadership</vt:lpstr>
      <vt:lpstr>The six Leadership Traps</vt:lpstr>
      <vt:lpstr>Sounds Like a Trap!</vt:lpstr>
      <vt:lpstr>Make it Work at Work</vt:lpstr>
      <vt:lpstr>Where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to Lead</dc:title>
  <dc:creator>Steve Burnage</dc:creator>
  <cp:lastModifiedBy>Steve Burnage</cp:lastModifiedBy>
  <cp:revision>2</cp:revision>
  <dcterms:created xsi:type="dcterms:W3CDTF">2017-06-11T16:37:20Z</dcterms:created>
  <dcterms:modified xsi:type="dcterms:W3CDTF">2018-01-17T08:21:40Z</dcterms:modified>
</cp:coreProperties>
</file>